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684" r:id="rId2"/>
    <p:sldMasterId id="2147483714" r:id="rId3"/>
    <p:sldMasterId id="2147483731" r:id="rId4"/>
    <p:sldMasterId id="2147483745" r:id="rId5"/>
    <p:sldMasterId id="2147483784" r:id="rId6"/>
    <p:sldMasterId id="2147483769" r:id="rId7"/>
    <p:sldMasterId id="2147483790" r:id="rId8"/>
    <p:sldMasterId id="2147483804" r:id="rId9"/>
    <p:sldMasterId id="2147483822" r:id="rId10"/>
    <p:sldMasterId id="2147483763" r:id="rId11"/>
  </p:sldMasterIdLst>
  <p:notesMasterIdLst>
    <p:notesMasterId r:id="rId26"/>
  </p:notesMasterIdLst>
  <p:handoutMasterIdLst>
    <p:handoutMasterId r:id="rId27"/>
  </p:handoutMasterIdLst>
  <p:sldIdLst>
    <p:sldId id="321" r:id="rId12"/>
    <p:sldId id="327" r:id="rId13"/>
    <p:sldId id="329" r:id="rId14"/>
    <p:sldId id="323" r:id="rId15"/>
    <p:sldId id="330" r:id="rId16"/>
    <p:sldId id="331" r:id="rId17"/>
    <p:sldId id="333" r:id="rId18"/>
    <p:sldId id="322" r:id="rId19"/>
    <p:sldId id="324" r:id="rId20"/>
    <p:sldId id="335" r:id="rId21"/>
    <p:sldId id="336" r:id="rId22"/>
    <p:sldId id="325" r:id="rId23"/>
    <p:sldId id="334" r:id="rId24"/>
    <p:sldId id="337" r:id="rId25"/>
  </p:sldIdLst>
  <p:sldSz cx="30654625" cy="17243425"/>
  <p:notesSz cx="6797675" cy="9926638"/>
  <p:defaultTextStyle>
    <a:defPPr>
      <a:defRPr lang="en-US"/>
    </a:defPPr>
    <a:lvl1pPr marL="0" algn="l" defTabSz="45720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ová Vanda" initials="KV" lastIdx="1" clrIdx="0">
    <p:extLst>
      <p:ext uri="{19B8F6BF-5375-455C-9EA6-DF929625EA0E}">
        <p15:presenceInfo xmlns:p15="http://schemas.microsoft.com/office/powerpoint/2012/main" userId="S::JT8101236@jtfg.com::8e28549e-0db7-4f09-89ba-79a4617f61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875"/>
    <a:srgbClr val="898309"/>
    <a:srgbClr val="009182"/>
    <a:srgbClr val="002624"/>
    <a:srgbClr val="919294"/>
    <a:srgbClr val="C0B592"/>
    <a:srgbClr val="D2E9E7"/>
    <a:srgbClr val="8C5A50"/>
    <a:srgbClr val="002D69"/>
    <a:srgbClr val="A31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9999-B048-85BDC9FD1C3A}" styleName="Tabulka JT Banka">
    <a:wholeTbl>
      <a:tcTxStyle>
        <a:fontRef idx="minor">
          <a:prstClr val="black"/>
        </a:fontRef>
        <a:schemeClr val="dk1"/>
      </a:tcTxStyle>
      <a:tcStyle>
        <a:tcBdr>
          <a:left>
            <a:ln w="38100" cmpd="sng">
              <a:solidFill>
                <a:schemeClr val="lt1"/>
              </a:solidFill>
            </a:ln>
          </a:left>
          <a:right>
            <a:ln w="38100" cmpd="sng">
              <a:solidFill>
                <a:schemeClr val="lt1"/>
              </a:solidFill>
            </a:ln>
          </a:right>
          <a:top>
            <a:ln w="38100" cmpd="sng">
              <a:solidFill>
                <a:schemeClr val="lt1"/>
              </a:solidFill>
            </a:ln>
          </a:top>
          <a:bottom>
            <a:ln w="38100" cmpd="sng">
              <a:solidFill>
                <a:schemeClr val="lt1"/>
              </a:solidFill>
            </a:ln>
          </a:bottom>
          <a:insideH>
            <a:ln w="38100" cmpd="sng">
              <a:solidFill>
                <a:schemeClr val="lt1"/>
              </a:solidFill>
            </a:ln>
          </a:insideH>
          <a:insideV>
            <a:ln w="3810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6E2D6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6E2D6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7474" autoAdjust="0"/>
  </p:normalViewPr>
  <p:slideViewPr>
    <p:cSldViewPr snapToGrid="0" showGuides="1">
      <p:cViewPr varScale="1">
        <p:scale>
          <a:sx n="43" d="100"/>
          <a:sy n="43" d="100"/>
        </p:scale>
        <p:origin x="96" y="54"/>
      </p:cViewPr>
      <p:guideLst/>
    </p:cSldViewPr>
  </p:slideViewPr>
  <p:outlineViewPr>
    <p:cViewPr>
      <p:scale>
        <a:sx n="33" d="100"/>
        <a:sy n="33" d="100"/>
      </p:scale>
      <p:origin x="0" y="-11238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004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jtfg.com\apps\JTB-OMA\PR\Akce\07%20-%20KC%20-%20Penze,%20d&#283;ti,%20bydlen&#237;.%20Jak%20dos&#225;hnout%20sv&#233;ho%20investi&#269;n&#237;ho%20c&#237;le\Grafy_vklady_investice%20M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tfg.com\apps\JTB-OMA\PR\Akce\07%20-%20KC%20-%20Penze,%20d&#283;ti,%20bydlen&#237;.%20Jak%20dos&#225;hnout%20sv&#233;ho%20investi&#269;n&#237;ho%20c&#237;le\Grafy_vklady_investice%20M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jtfg.com\apps\JTB-OMA\PR\Akce\07%20-%20KC%20-%20Penze,%20d&#283;ti,%20bydlen&#237;.%20Jak%20dos&#225;hnout%20sv&#233;ho%20investi&#269;n&#237;ho%20c&#237;le\Grafy_vklady_investice%20MK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jtfg.com\apps\JTB-OMA\PR\Akce\07%20-%20KC%20-%20Penze,%20d&#283;ti,%20bydlen&#237;.%20Jak%20dos&#225;hnout%20sv&#233;ho%20investi&#269;n&#237;ho%20c&#237;le\Grafy_vklady_investice%20MK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tfg.com\apps\JTB-OMA\PR\Akce\07%20-%20KC%20-%20Penze,%20d&#283;ti,%20bydlen&#237;.%20Jak%20dos&#225;hnout%20sv&#233;ho%20investi&#269;n&#237;ho%20c&#237;le\Grafy_vklady_investice%20MK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tfg.com\apps\JTB-OMA\PR\Akce\07%20-%20KC%20-%20Penze,%20d&#283;ti,%20bydlen&#237;.%20Jak%20dos&#225;hnout%20sv&#233;ho%20investi&#269;n&#237;ho%20c&#237;le\Grafy_vklady_investice%20M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jtfg.com\apps\JTB-OMA\PR\Akce\07%20-%20KC%20-%20Penze,%20d&#283;ti,%20bydlen&#237;.%20Jak%20dos&#225;hnout%20sv&#233;ho%20investi&#269;n&#237;ho%20c&#237;le\Grafy_vklady_investice%20M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cs-CZ" sz="1800" dirty="0">
                <a:latin typeface="+mj-lt"/>
              </a:rPr>
              <a:t>Celkem (N1011)</a:t>
            </a:r>
            <a:endParaRPr lang="en-US" sz="1800" dirty="0">
              <a:latin typeface="+mj-lt"/>
            </a:endParaRPr>
          </a:p>
        </c:rich>
      </c:tx>
      <c:layout>
        <c:manualLayout>
          <c:xMode val="edge"/>
          <c:yMode val="edge"/>
          <c:x val="0.92997118571100335"/>
          <c:y val="2.88535900681853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8735045859547677"/>
          <c:y val="5.76242544641275E-2"/>
          <c:w val="0.47279544410873514"/>
          <c:h val="0.902970141679153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 (N1011)</c:v>
                </c:pt>
              </c:strCache>
            </c:strRef>
          </c:tx>
          <c:spPr>
            <a:solidFill>
              <a:srgbClr val="005F5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583-415D-A080-8D68210FF8C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83-415D-A080-8D68210FF8C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583-415D-A080-8D68210FF8C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583-415D-A080-8D68210FF8C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583-415D-A080-8D68210FF8CF}"/>
              </c:ext>
            </c:extLst>
          </c:dPt>
          <c:dLbls>
            <c:numFmt formatCode="0%" sourceLinked="0"/>
            <c:spPr>
              <a:noFill/>
              <a:ln>
                <a:noFill/>
              </a:ln>
            </c:spPr>
            <c:txPr>
              <a:bodyPr rot="0" vert="horz"/>
              <a:lstStyle/>
              <a:p>
                <a:pPr>
                  <a:defRPr sz="2400" b="0">
                    <a:latin typeface="+mj-lt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List1!$A$2:$A$20</c:f>
              <c:strCache>
                <c:ptCount val="19"/>
                <c:pt idx="0">
                  <c:v>Spořicí účet</c:v>
                </c:pt>
                <c:pt idx="1">
                  <c:v>Stavební spoření</c:v>
                </c:pt>
                <c:pt idx="2">
                  <c:v>Byt nebo dům, ve kterém nebydlí "„Zainvestováno do bytu nebo domu, ve kterém ale nebydlíte”"</c:v>
                </c:pt>
                <c:pt idx="3">
                  <c:v>Investiční životní pojištění </c:v>
                </c:pt>
                <c:pt idx="4">
                  <c:v>Zlato, stříbro, platinu</c:v>
                </c:pt>
                <c:pt idx="5">
                  <c:v>Podílové fondy</c:v>
                </c:pt>
                <c:pt idx="6">
                  <c:v>Termínovaný vklad</c:v>
                </c:pt>
                <c:pt idx="7">
                  <c:v>Cizí měny</c:v>
                </c:pt>
                <c:pt idx="8">
                  <c:v>Zemědělská půda, rybník nebo les</c:v>
                </c:pt>
                <c:pt idx="9">
                  <c:v>Akcie české firmy</c:v>
                </c:pt>
                <c:pt idx="10">
                  <c:v>Akcie zahraniční firmy</c:v>
                </c:pt>
                <c:pt idx="11">
                  <c:v>Umění, sbírka, starožitnosti, veterány </c:v>
                </c:pt>
                <c:pt idx="12">
                  <c:v>Kryptoměny, NFT</c:v>
                </c:pt>
                <c:pt idx="13">
                  <c:v>ETF</c:v>
                </c:pt>
                <c:pt idx="14">
                  <c:v>Státní dluhopisy</c:v>
                </c:pt>
                <c:pt idx="15">
                  <c:v>Korporátní a firemní dluhopisy</c:v>
                </c:pt>
                <c:pt idx="16">
                  <c:v>Komodity  </c:v>
                </c:pt>
                <c:pt idx="17">
                  <c:v>Drahé kameny, diamanty</c:v>
                </c:pt>
                <c:pt idx="18">
                  <c:v>Private equity </c:v>
                </c:pt>
              </c:strCache>
            </c:strRef>
          </c:cat>
          <c:val>
            <c:numRef>
              <c:f>List1!$B$2:$B$20</c:f>
              <c:numCache>
                <c:formatCode>0%</c:formatCode>
                <c:ptCount val="19"/>
                <c:pt idx="0">
                  <c:v>0.8516320474777449</c:v>
                </c:pt>
                <c:pt idx="1">
                  <c:v>0.56083086053412468</c:v>
                </c:pt>
                <c:pt idx="2">
                  <c:v>0.44510385756676557</c:v>
                </c:pt>
                <c:pt idx="3">
                  <c:v>0.43916913946587532</c:v>
                </c:pt>
                <c:pt idx="4">
                  <c:v>0.39762611275964388</c:v>
                </c:pt>
                <c:pt idx="5">
                  <c:v>0.38674579624134525</c:v>
                </c:pt>
                <c:pt idx="6">
                  <c:v>0.25816023738872401</c:v>
                </c:pt>
                <c:pt idx="7">
                  <c:v>0.21958456973293766</c:v>
                </c:pt>
                <c:pt idx="8">
                  <c:v>0.21364985163204747</c:v>
                </c:pt>
                <c:pt idx="9">
                  <c:v>0.20474777448071216</c:v>
                </c:pt>
                <c:pt idx="10">
                  <c:v>0.20276953511374876</c:v>
                </c:pt>
                <c:pt idx="11">
                  <c:v>0.19881305637982194</c:v>
                </c:pt>
                <c:pt idx="12">
                  <c:v>0.18496538081107816</c:v>
                </c:pt>
                <c:pt idx="13">
                  <c:v>0.17903066271018794</c:v>
                </c:pt>
                <c:pt idx="14">
                  <c:v>0.14935707220573691</c:v>
                </c:pt>
                <c:pt idx="15">
                  <c:v>0.13056379821958455</c:v>
                </c:pt>
                <c:pt idx="16">
                  <c:v>0.12265084075173097</c:v>
                </c:pt>
                <c:pt idx="17">
                  <c:v>8.7042532146389712E-2</c:v>
                </c:pt>
                <c:pt idx="18">
                  <c:v>4.4510385756676554E-2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83-415D-A080-8D68210FF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9586688"/>
        <c:axId val="239596672"/>
      </c:barChart>
      <c:catAx>
        <c:axId val="239586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 algn="r">
              <a:defRPr sz="2400" b="0">
                <a:latin typeface="+mn-lt"/>
              </a:defRPr>
            </a:pPr>
            <a:endParaRPr lang="cs-CZ"/>
          </a:p>
        </c:txPr>
        <c:crossAx val="239596672"/>
        <c:crosses val="autoZero"/>
        <c:auto val="1"/>
        <c:lblAlgn val="ctr"/>
        <c:lblOffset val="100"/>
        <c:noMultiLvlLbl val="0"/>
      </c:catAx>
      <c:valAx>
        <c:axId val="2395966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395866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0">
          <a:solidFill>
            <a:schemeClr val="tx1">
              <a:lumMod val="85000"/>
              <a:lumOff val="15000"/>
            </a:schemeClr>
          </a:solidFill>
          <a:latin typeface="Helvetica" pitchFamily="34" charset="0"/>
          <a:cs typeface="Helvetica" pitchFamily="34" charset="0"/>
        </a:defRPr>
      </a:pPr>
      <a:endParaRPr lang="cs-C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05F55"/>
              </a:solidFill>
              <a:round/>
            </a:ln>
            <a:effectLst/>
          </c:spPr>
          <c:marker>
            <c:symbol val="none"/>
          </c:marker>
          <c:cat>
            <c:numRef>
              <c:f>'Michal-investice'!$A$2:$A$366</c:f>
              <c:numCache>
                <c:formatCode>m/d/yyyy</c:formatCode>
                <c:ptCount val="365"/>
                <c:pt idx="0">
                  <c:v>45077</c:v>
                </c:pt>
                <c:pt idx="1">
                  <c:v>45044</c:v>
                </c:pt>
                <c:pt idx="2">
                  <c:v>45016</c:v>
                </c:pt>
                <c:pt idx="3">
                  <c:v>44985</c:v>
                </c:pt>
                <c:pt idx="4">
                  <c:v>44957</c:v>
                </c:pt>
                <c:pt idx="5">
                  <c:v>44925</c:v>
                </c:pt>
                <c:pt idx="6">
                  <c:v>44895</c:v>
                </c:pt>
                <c:pt idx="7">
                  <c:v>44865</c:v>
                </c:pt>
                <c:pt idx="8">
                  <c:v>44834</c:v>
                </c:pt>
                <c:pt idx="9">
                  <c:v>44804</c:v>
                </c:pt>
                <c:pt idx="10">
                  <c:v>44771</c:v>
                </c:pt>
                <c:pt idx="11">
                  <c:v>44742</c:v>
                </c:pt>
                <c:pt idx="12">
                  <c:v>44712</c:v>
                </c:pt>
                <c:pt idx="13">
                  <c:v>44680</c:v>
                </c:pt>
                <c:pt idx="14">
                  <c:v>44651</c:v>
                </c:pt>
                <c:pt idx="15">
                  <c:v>44620</c:v>
                </c:pt>
                <c:pt idx="16">
                  <c:v>44592</c:v>
                </c:pt>
                <c:pt idx="17">
                  <c:v>44561</c:v>
                </c:pt>
                <c:pt idx="18">
                  <c:v>44530</c:v>
                </c:pt>
                <c:pt idx="19">
                  <c:v>44498</c:v>
                </c:pt>
                <c:pt idx="20">
                  <c:v>44469</c:v>
                </c:pt>
                <c:pt idx="21">
                  <c:v>44439</c:v>
                </c:pt>
                <c:pt idx="22">
                  <c:v>44407</c:v>
                </c:pt>
                <c:pt idx="23">
                  <c:v>44377</c:v>
                </c:pt>
                <c:pt idx="24">
                  <c:v>44347</c:v>
                </c:pt>
                <c:pt idx="25">
                  <c:v>44316</c:v>
                </c:pt>
                <c:pt idx="26">
                  <c:v>44286</c:v>
                </c:pt>
                <c:pt idx="27">
                  <c:v>44253</c:v>
                </c:pt>
                <c:pt idx="28">
                  <c:v>44225</c:v>
                </c:pt>
                <c:pt idx="29">
                  <c:v>44196</c:v>
                </c:pt>
                <c:pt idx="30">
                  <c:v>44165</c:v>
                </c:pt>
                <c:pt idx="31">
                  <c:v>44134</c:v>
                </c:pt>
                <c:pt idx="32">
                  <c:v>44104</c:v>
                </c:pt>
                <c:pt idx="33">
                  <c:v>44074</c:v>
                </c:pt>
                <c:pt idx="34">
                  <c:v>44043</c:v>
                </c:pt>
                <c:pt idx="35">
                  <c:v>44012</c:v>
                </c:pt>
                <c:pt idx="36">
                  <c:v>43980</c:v>
                </c:pt>
                <c:pt idx="37">
                  <c:v>43951</c:v>
                </c:pt>
                <c:pt idx="38">
                  <c:v>43921</c:v>
                </c:pt>
                <c:pt idx="39">
                  <c:v>43889</c:v>
                </c:pt>
                <c:pt idx="40">
                  <c:v>43861</c:v>
                </c:pt>
                <c:pt idx="41">
                  <c:v>43830</c:v>
                </c:pt>
                <c:pt idx="42">
                  <c:v>43798</c:v>
                </c:pt>
                <c:pt idx="43">
                  <c:v>43769</c:v>
                </c:pt>
                <c:pt idx="44">
                  <c:v>43738</c:v>
                </c:pt>
                <c:pt idx="45">
                  <c:v>43707</c:v>
                </c:pt>
                <c:pt idx="46">
                  <c:v>43677</c:v>
                </c:pt>
                <c:pt idx="47">
                  <c:v>43644</c:v>
                </c:pt>
                <c:pt idx="48">
                  <c:v>43616</c:v>
                </c:pt>
                <c:pt idx="49">
                  <c:v>43585</c:v>
                </c:pt>
                <c:pt idx="50">
                  <c:v>43553</c:v>
                </c:pt>
                <c:pt idx="51">
                  <c:v>43524</c:v>
                </c:pt>
                <c:pt idx="52">
                  <c:v>43496</c:v>
                </c:pt>
                <c:pt idx="53">
                  <c:v>43465</c:v>
                </c:pt>
                <c:pt idx="54">
                  <c:v>43434</c:v>
                </c:pt>
                <c:pt idx="55">
                  <c:v>43404</c:v>
                </c:pt>
                <c:pt idx="56">
                  <c:v>43371</c:v>
                </c:pt>
                <c:pt idx="57">
                  <c:v>43343</c:v>
                </c:pt>
                <c:pt idx="58">
                  <c:v>43312</c:v>
                </c:pt>
                <c:pt idx="59">
                  <c:v>43280</c:v>
                </c:pt>
                <c:pt idx="60">
                  <c:v>43251</c:v>
                </c:pt>
                <c:pt idx="61">
                  <c:v>43220</c:v>
                </c:pt>
                <c:pt idx="62">
                  <c:v>43189</c:v>
                </c:pt>
                <c:pt idx="63">
                  <c:v>43159</c:v>
                </c:pt>
                <c:pt idx="64">
                  <c:v>43131</c:v>
                </c:pt>
                <c:pt idx="65">
                  <c:v>43098</c:v>
                </c:pt>
                <c:pt idx="66">
                  <c:v>43069</c:v>
                </c:pt>
                <c:pt idx="67">
                  <c:v>43039</c:v>
                </c:pt>
                <c:pt idx="68">
                  <c:v>43007</c:v>
                </c:pt>
                <c:pt idx="69">
                  <c:v>42978</c:v>
                </c:pt>
                <c:pt idx="70">
                  <c:v>42947</c:v>
                </c:pt>
                <c:pt idx="71">
                  <c:v>42916</c:v>
                </c:pt>
                <c:pt idx="72">
                  <c:v>42886</c:v>
                </c:pt>
                <c:pt idx="73">
                  <c:v>42853</c:v>
                </c:pt>
                <c:pt idx="74">
                  <c:v>42825</c:v>
                </c:pt>
                <c:pt idx="75">
                  <c:v>42794</c:v>
                </c:pt>
                <c:pt idx="76">
                  <c:v>42766</c:v>
                </c:pt>
                <c:pt idx="77">
                  <c:v>42734</c:v>
                </c:pt>
                <c:pt idx="78">
                  <c:v>42704</c:v>
                </c:pt>
                <c:pt idx="79">
                  <c:v>42674</c:v>
                </c:pt>
                <c:pt idx="80">
                  <c:v>42643</c:v>
                </c:pt>
                <c:pt idx="81">
                  <c:v>42613</c:v>
                </c:pt>
                <c:pt idx="82">
                  <c:v>42580</c:v>
                </c:pt>
                <c:pt idx="83">
                  <c:v>42551</c:v>
                </c:pt>
                <c:pt idx="84">
                  <c:v>42521</c:v>
                </c:pt>
                <c:pt idx="85">
                  <c:v>42489</c:v>
                </c:pt>
                <c:pt idx="86">
                  <c:v>42460</c:v>
                </c:pt>
                <c:pt idx="87">
                  <c:v>42429</c:v>
                </c:pt>
                <c:pt idx="88">
                  <c:v>42398</c:v>
                </c:pt>
                <c:pt idx="89">
                  <c:v>42369</c:v>
                </c:pt>
                <c:pt idx="90">
                  <c:v>42338</c:v>
                </c:pt>
                <c:pt idx="91">
                  <c:v>42307</c:v>
                </c:pt>
                <c:pt idx="92">
                  <c:v>42277</c:v>
                </c:pt>
                <c:pt idx="93">
                  <c:v>42247</c:v>
                </c:pt>
                <c:pt idx="94">
                  <c:v>42216</c:v>
                </c:pt>
                <c:pt idx="95">
                  <c:v>42185</c:v>
                </c:pt>
                <c:pt idx="96">
                  <c:v>42153</c:v>
                </c:pt>
                <c:pt idx="97">
                  <c:v>42124</c:v>
                </c:pt>
                <c:pt idx="98">
                  <c:v>42094</c:v>
                </c:pt>
                <c:pt idx="99">
                  <c:v>42062</c:v>
                </c:pt>
                <c:pt idx="100">
                  <c:v>42034</c:v>
                </c:pt>
                <c:pt idx="101">
                  <c:v>42004</c:v>
                </c:pt>
                <c:pt idx="102">
                  <c:v>41971</c:v>
                </c:pt>
                <c:pt idx="103">
                  <c:v>41943</c:v>
                </c:pt>
                <c:pt idx="104">
                  <c:v>41912</c:v>
                </c:pt>
                <c:pt idx="105">
                  <c:v>41880</c:v>
                </c:pt>
                <c:pt idx="106">
                  <c:v>41851</c:v>
                </c:pt>
                <c:pt idx="107">
                  <c:v>41820</c:v>
                </c:pt>
                <c:pt idx="108">
                  <c:v>41789</c:v>
                </c:pt>
                <c:pt idx="109">
                  <c:v>41759</c:v>
                </c:pt>
                <c:pt idx="110">
                  <c:v>41729</c:v>
                </c:pt>
                <c:pt idx="111">
                  <c:v>41698</c:v>
                </c:pt>
                <c:pt idx="112">
                  <c:v>41670</c:v>
                </c:pt>
                <c:pt idx="113">
                  <c:v>41639</c:v>
                </c:pt>
                <c:pt idx="114">
                  <c:v>41607</c:v>
                </c:pt>
                <c:pt idx="115">
                  <c:v>41578</c:v>
                </c:pt>
                <c:pt idx="116">
                  <c:v>41547</c:v>
                </c:pt>
                <c:pt idx="117">
                  <c:v>41516</c:v>
                </c:pt>
                <c:pt idx="118">
                  <c:v>41486</c:v>
                </c:pt>
                <c:pt idx="119">
                  <c:v>41453</c:v>
                </c:pt>
                <c:pt idx="120">
                  <c:v>41425</c:v>
                </c:pt>
                <c:pt idx="121">
                  <c:v>41394</c:v>
                </c:pt>
                <c:pt idx="122">
                  <c:v>41362</c:v>
                </c:pt>
                <c:pt idx="123">
                  <c:v>41333</c:v>
                </c:pt>
                <c:pt idx="124">
                  <c:v>41305</c:v>
                </c:pt>
                <c:pt idx="125">
                  <c:v>41274</c:v>
                </c:pt>
                <c:pt idx="126">
                  <c:v>41243</c:v>
                </c:pt>
                <c:pt idx="127">
                  <c:v>41213</c:v>
                </c:pt>
                <c:pt idx="128">
                  <c:v>41180</c:v>
                </c:pt>
                <c:pt idx="129">
                  <c:v>41152</c:v>
                </c:pt>
                <c:pt idx="130">
                  <c:v>41121</c:v>
                </c:pt>
                <c:pt idx="131">
                  <c:v>41089</c:v>
                </c:pt>
                <c:pt idx="132">
                  <c:v>41060</c:v>
                </c:pt>
                <c:pt idx="133">
                  <c:v>41029</c:v>
                </c:pt>
                <c:pt idx="134">
                  <c:v>40998</c:v>
                </c:pt>
                <c:pt idx="135">
                  <c:v>40968</c:v>
                </c:pt>
                <c:pt idx="136">
                  <c:v>40939</c:v>
                </c:pt>
                <c:pt idx="137">
                  <c:v>40907</c:v>
                </c:pt>
                <c:pt idx="138">
                  <c:v>40877</c:v>
                </c:pt>
                <c:pt idx="139">
                  <c:v>40847</c:v>
                </c:pt>
                <c:pt idx="140">
                  <c:v>40816</c:v>
                </c:pt>
                <c:pt idx="141">
                  <c:v>40786</c:v>
                </c:pt>
                <c:pt idx="142">
                  <c:v>40753</c:v>
                </c:pt>
                <c:pt idx="143">
                  <c:v>40724</c:v>
                </c:pt>
                <c:pt idx="144">
                  <c:v>40694</c:v>
                </c:pt>
                <c:pt idx="145">
                  <c:v>40662</c:v>
                </c:pt>
                <c:pt idx="146">
                  <c:v>40633</c:v>
                </c:pt>
                <c:pt idx="147">
                  <c:v>40602</c:v>
                </c:pt>
                <c:pt idx="148">
                  <c:v>40574</c:v>
                </c:pt>
                <c:pt idx="149">
                  <c:v>40543</c:v>
                </c:pt>
                <c:pt idx="150">
                  <c:v>40512</c:v>
                </c:pt>
                <c:pt idx="151">
                  <c:v>40480</c:v>
                </c:pt>
                <c:pt idx="152">
                  <c:v>40451</c:v>
                </c:pt>
                <c:pt idx="153">
                  <c:v>40421</c:v>
                </c:pt>
                <c:pt idx="154">
                  <c:v>40389</c:v>
                </c:pt>
                <c:pt idx="155">
                  <c:v>40359</c:v>
                </c:pt>
                <c:pt idx="156">
                  <c:v>40329</c:v>
                </c:pt>
                <c:pt idx="157">
                  <c:v>40298</c:v>
                </c:pt>
                <c:pt idx="158">
                  <c:v>40268</c:v>
                </c:pt>
                <c:pt idx="159">
                  <c:v>40235</c:v>
                </c:pt>
                <c:pt idx="160">
                  <c:v>40207</c:v>
                </c:pt>
                <c:pt idx="161">
                  <c:v>40178</c:v>
                </c:pt>
                <c:pt idx="162">
                  <c:v>40147</c:v>
                </c:pt>
                <c:pt idx="163">
                  <c:v>40116</c:v>
                </c:pt>
                <c:pt idx="164">
                  <c:v>40086</c:v>
                </c:pt>
                <c:pt idx="165">
                  <c:v>40056</c:v>
                </c:pt>
                <c:pt idx="166">
                  <c:v>40025</c:v>
                </c:pt>
                <c:pt idx="167">
                  <c:v>39994</c:v>
                </c:pt>
                <c:pt idx="168">
                  <c:v>39962</c:v>
                </c:pt>
                <c:pt idx="169">
                  <c:v>39933</c:v>
                </c:pt>
                <c:pt idx="170">
                  <c:v>39903</c:v>
                </c:pt>
                <c:pt idx="171">
                  <c:v>39871</c:v>
                </c:pt>
                <c:pt idx="172">
                  <c:v>39843</c:v>
                </c:pt>
                <c:pt idx="173">
                  <c:v>39813</c:v>
                </c:pt>
                <c:pt idx="174">
                  <c:v>39780</c:v>
                </c:pt>
                <c:pt idx="175">
                  <c:v>39752</c:v>
                </c:pt>
                <c:pt idx="176">
                  <c:v>39721</c:v>
                </c:pt>
                <c:pt idx="177">
                  <c:v>39689</c:v>
                </c:pt>
                <c:pt idx="178">
                  <c:v>39660</c:v>
                </c:pt>
                <c:pt idx="179">
                  <c:v>39629</c:v>
                </c:pt>
                <c:pt idx="180">
                  <c:v>39598</c:v>
                </c:pt>
                <c:pt idx="181">
                  <c:v>39568</c:v>
                </c:pt>
                <c:pt idx="182">
                  <c:v>39538</c:v>
                </c:pt>
                <c:pt idx="183">
                  <c:v>39507</c:v>
                </c:pt>
                <c:pt idx="184">
                  <c:v>39478</c:v>
                </c:pt>
                <c:pt idx="185">
                  <c:v>39447</c:v>
                </c:pt>
                <c:pt idx="186">
                  <c:v>39416</c:v>
                </c:pt>
                <c:pt idx="187">
                  <c:v>39386</c:v>
                </c:pt>
                <c:pt idx="188">
                  <c:v>39353</c:v>
                </c:pt>
                <c:pt idx="189">
                  <c:v>39325</c:v>
                </c:pt>
                <c:pt idx="190">
                  <c:v>39294</c:v>
                </c:pt>
                <c:pt idx="191">
                  <c:v>39262</c:v>
                </c:pt>
                <c:pt idx="192">
                  <c:v>39233</c:v>
                </c:pt>
                <c:pt idx="193">
                  <c:v>39202</c:v>
                </c:pt>
                <c:pt idx="194">
                  <c:v>39171</c:v>
                </c:pt>
                <c:pt idx="195">
                  <c:v>39141</c:v>
                </c:pt>
                <c:pt idx="196">
                  <c:v>39113</c:v>
                </c:pt>
                <c:pt idx="197">
                  <c:v>39080</c:v>
                </c:pt>
                <c:pt idx="198">
                  <c:v>39051</c:v>
                </c:pt>
                <c:pt idx="199">
                  <c:v>39021</c:v>
                </c:pt>
                <c:pt idx="200">
                  <c:v>38989</c:v>
                </c:pt>
                <c:pt idx="201">
                  <c:v>38960</c:v>
                </c:pt>
                <c:pt idx="202">
                  <c:v>38929</c:v>
                </c:pt>
                <c:pt idx="203">
                  <c:v>38898</c:v>
                </c:pt>
                <c:pt idx="204">
                  <c:v>38868</c:v>
                </c:pt>
                <c:pt idx="205">
                  <c:v>38835</c:v>
                </c:pt>
                <c:pt idx="206">
                  <c:v>38807</c:v>
                </c:pt>
                <c:pt idx="207">
                  <c:v>38776</c:v>
                </c:pt>
                <c:pt idx="208">
                  <c:v>38748</c:v>
                </c:pt>
                <c:pt idx="209">
                  <c:v>38716</c:v>
                </c:pt>
                <c:pt idx="210">
                  <c:v>38686</c:v>
                </c:pt>
                <c:pt idx="211">
                  <c:v>38656</c:v>
                </c:pt>
                <c:pt idx="212">
                  <c:v>38625</c:v>
                </c:pt>
                <c:pt idx="213">
                  <c:v>38595</c:v>
                </c:pt>
                <c:pt idx="214">
                  <c:v>38562</c:v>
                </c:pt>
                <c:pt idx="215">
                  <c:v>38533</c:v>
                </c:pt>
                <c:pt idx="216">
                  <c:v>38503</c:v>
                </c:pt>
                <c:pt idx="217">
                  <c:v>38471</c:v>
                </c:pt>
                <c:pt idx="218">
                  <c:v>38442</c:v>
                </c:pt>
                <c:pt idx="219">
                  <c:v>38411</c:v>
                </c:pt>
                <c:pt idx="220">
                  <c:v>38383</c:v>
                </c:pt>
                <c:pt idx="221">
                  <c:v>38352</c:v>
                </c:pt>
                <c:pt idx="222">
                  <c:v>38321</c:v>
                </c:pt>
                <c:pt idx="223">
                  <c:v>38289</c:v>
                </c:pt>
                <c:pt idx="224">
                  <c:v>38260</c:v>
                </c:pt>
                <c:pt idx="225">
                  <c:v>38230</c:v>
                </c:pt>
                <c:pt idx="226">
                  <c:v>38198</c:v>
                </c:pt>
                <c:pt idx="227">
                  <c:v>38168</c:v>
                </c:pt>
                <c:pt idx="228">
                  <c:v>38138</c:v>
                </c:pt>
                <c:pt idx="229">
                  <c:v>38107</c:v>
                </c:pt>
                <c:pt idx="230">
                  <c:v>38077</c:v>
                </c:pt>
                <c:pt idx="231">
                  <c:v>38044</c:v>
                </c:pt>
                <c:pt idx="232">
                  <c:v>38016</c:v>
                </c:pt>
                <c:pt idx="233">
                  <c:v>37986</c:v>
                </c:pt>
                <c:pt idx="234">
                  <c:v>37953</c:v>
                </c:pt>
                <c:pt idx="235">
                  <c:v>37925</c:v>
                </c:pt>
                <c:pt idx="236">
                  <c:v>37894</c:v>
                </c:pt>
                <c:pt idx="237">
                  <c:v>37862</c:v>
                </c:pt>
                <c:pt idx="238">
                  <c:v>37833</c:v>
                </c:pt>
                <c:pt idx="239">
                  <c:v>37802</c:v>
                </c:pt>
                <c:pt idx="240">
                  <c:v>37771</c:v>
                </c:pt>
                <c:pt idx="241">
                  <c:v>37741</c:v>
                </c:pt>
                <c:pt idx="242">
                  <c:v>37711</c:v>
                </c:pt>
                <c:pt idx="243">
                  <c:v>37680</c:v>
                </c:pt>
                <c:pt idx="244">
                  <c:v>37652</c:v>
                </c:pt>
                <c:pt idx="245">
                  <c:v>37621</c:v>
                </c:pt>
                <c:pt idx="246">
                  <c:v>37589</c:v>
                </c:pt>
                <c:pt idx="247">
                  <c:v>37560</c:v>
                </c:pt>
                <c:pt idx="248">
                  <c:v>37529</c:v>
                </c:pt>
                <c:pt idx="249">
                  <c:v>37498</c:v>
                </c:pt>
                <c:pt idx="250">
                  <c:v>37468</c:v>
                </c:pt>
                <c:pt idx="251">
                  <c:v>37435</c:v>
                </c:pt>
                <c:pt idx="252">
                  <c:v>37407</c:v>
                </c:pt>
                <c:pt idx="253">
                  <c:v>37376</c:v>
                </c:pt>
                <c:pt idx="254">
                  <c:v>37344</c:v>
                </c:pt>
                <c:pt idx="255">
                  <c:v>37315</c:v>
                </c:pt>
                <c:pt idx="256">
                  <c:v>37287</c:v>
                </c:pt>
                <c:pt idx="257">
                  <c:v>37256</c:v>
                </c:pt>
                <c:pt idx="258">
                  <c:v>37225</c:v>
                </c:pt>
                <c:pt idx="259">
                  <c:v>37195</c:v>
                </c:pt>
                <c:pt idx="260">
                  <c:v>37162</c:v>
                </c:pt>
                <c:pt idx="261">
                  <c:v>37134</c:v>
                </c:pt>
                <c:pt idx="262">
                  <c:v>37103</c:v>
                </c:pt>
                <c:pt idx="263">
                  <c:v>37071</c:v>
                </c:pt>
                <c:pt idx="264">
                  <c:v>37042</c:v>
                </c:pt>
                <c:pt idx="265">
                  <c:v>37011</c:v>
                </c:pt>
                <c:pt idx="266">
                  <c:v>36980</c:v>
                </c:pt>
                <c:pt idx="267">
                  <c:v>36950</c:v>
                </c:pt>
                <c:pt idx="268">
                  <c:v>36922</c:v>
                </c:pt>
                <c:pt idx="269">
                  <c:v>36889</c:v>
                </c:pt>
                <c:pt idx="270">
                  <c:v>36860</c:v>
                </c:pt>
                <c:pt idx="271">
                  <c:v>36830</c:v>
                </c:pt>
                <c:pt idx="272">
                  <c:v>36798</c:v>
                </c:pt>
                <c:pt idx="273">
                  <c:v>36769</c:v>
                </c:pt>
                <c:pt idx="274">
                  <c:v>36738</c:v>
                </c:pt>
                <c:pt idx="275">
                  <c:v>36707</c:v>
                </c:pt>
                <c:pt idx="276">
                  <c:v>36677</c:v>
                </c:pt>
                <c:pt idx="277">
                  <c:v>36644</c:v>
                </c:pt>
                <c:pt idx="278">
                  <c:v>36616</c:v>
                </c:pt>
                <c:pt idx="279">
                  <c:v>36585</c:v>
                </c:pt>
                <c:pt idx="280">
                  <c:v>36556</c:v>
                </c:pt>
                <c:pt idx="281">
                  <c:v>36525</c:v>
                </c:pt>
                <c:pt idx="282">
                  <c:v>36494</c:v>
                </c:pt>
                <c:pt idx="283">
                  <c:v>36462</c:v>
                </c:pt>
                <c:pt idx="284">
                  <c:v>36433</c:v>
                </c:pt>
                <c:pt idx="285">
                  <c:v>36403</c:v>
                </c:pt>
                <c:pt idx="286">
                  <c:v>36371</c:v>
                </c:pt>
                <c:pt idx="287">
                  <c:v>36341</c:v>
                </c:pt>
                <c:pt idx="288">
                  <c:v>36311</c:v>
                </c:pt>
                <c:pt idx="289">
                  <c:v>36280</c:v>
                </c:pt>
                <c:pt idx="290">
                  <c:v>36250</c:v>
                </c:pt>
                <c:pt idx="291">
                  <c:v>36217</c:v>
                </c:pt>
                <c:pt idx="292">
                  <c:v>36189</c:v>
                </c:pt>
                <c:pt idx="293">
                  <c:v>36160</c:v>
                </c:pt>
                <c:pt idx="294">
                  <c:v>36129</c:v>
                </c:pt>
                <c:pt idx="295">
                  <c:v>36098</c:v>
                </c:pt>
                <c:pt idx="296">
                  <c:v>36068</c:v>
                </c:pt>
                <c:pt idx="297">
                  <c:v>36038</c:v>
                </c:pt>
                <c:pt idx="298">
                  <c:v>36007</c:v>
                </c:pt>
                <c:pt idx="299">
                  <c:v>35976</c:v>
                </c:pt>
                <c:pt idx="300">
                  <c:v>35944</c:v>
                </c:pt>
                <c:pt idx="301">
                  <c:v>35915</c:v>
                </c:pt>
                <c:pt idx="302">
                  <c:v>35885</c:v>
                </c:pt>
                <c:pt idx="303">
                  <c:v>35853</c:v>
                </c:pt>
                <c:pt idx="304">
                  <c:v>35825</c:v>
                </c:pt>
                <c:pt idx="305">
                  <c:v>35795</c:v>
                </c:pt>
                <c:pt idx="306">
                  <c:v>35762</c:v>
                </c:pt>
                <c:pt idx="307">
                  <c:v>35734</c:v>
                </c:pt>
                <c:pt idx="308">
                  <c:v>35703</c:v>
                </c:pt>
                <c:pt idx="309">
                  <c:v>35671</c:v>
                </c:pt>
                <c:pt idx="310">
                  <c:v>35642</c:v>
                </c:pt>
                <c:pt idx="311">
                  <c:v>35611</c:v>
                </c:pt>
                <c:pt idx="312">
                  <c:v>35580</c:v>
                </c:pt>
                <c:pt idx="313">
                  <c:v>35550</c:v>
                </c:pt>
                <c:pt idx="314">
                  <c:v>35520</c:v>
                </c:pt>
                <c:pt idx="315">
                  <c:v>35489</c:v>
                </c:pt>
                <c:pt idx="316">
                  <c:v>35461</c:v>
                </c:pt>
                <c:pt idx="317">
                  <c:v>35430</c:v>
                </c:pt>
                <c:pt idx="318">
                  <c:v>35398</c:v>
                </c:pt>
                <c:pt idx="319">
                  <c:v>35369</c:v>
                </c:pt>
                <c:pt idx="320">
                  <c:v>35338</c:v>
                </c:pt>
                <c:pt idx="321">
                  <c:v>35307</c:v>
                </c:pt>
                <c:pt idx="322">
                  <c:v>35277</c:v>
                </c:pt>
                <c:pt idx="323">
                  <c:v>35244</c:v>
                </c:pt>
                <c:pt idx="324">
                  <c:v>35216</c:v>
                </c:pt>
                <c:pt idx="325">
                  <c:v>35185</c:v>
                </c:pt>
                <c:pt idx="326">
                  <c:v>35153</c:v>
                </c:pt>
                <c:pt idx="327">
                  <c:v>35124</c:v>
                </c:pt>
                <c:pt idx="328">
                  <c:v>35095</c:v>
                </c:pt>
                <c:pt idx="329">
                  <c:v>35062</c:v>
                </c:pt>
                <c:pt idx="330">
                  <c:v>35033</c:v>
                </c:pt>
                <c:pt idx="331">
                  <c:v>35003</c:v>
                </c:pt>
                <c:pt idx="332">
                  <c:v>34971</c:v>
                </c:pt>
                <c:pt idx="333">
                  <c:v>34942</c:v>
                </c:pt>
                <c:pt idx="334">
                  <c:v>34911</c:v>
                </c:pt>
                <c:pt idx="335">
                  <c:v>34880</c:v>
                </c:pt>
                <c:pt idx="336">
                  <c:v>34850</c:v>
                </c:pt>
                <c:pt idx="337">
                  <c:v>34817</c:v>
                </c:pt>
                <c:pt idx="338">
                  <c:v>34789</c:v>
                </c:pt>
                <c:pt idx="339">
                  <c:v>34758</c:v>
                </c:pt>
                <c:pt idx="340">
                  <c:v>34730</c:v>
                </c:pt>
                <c:pt idx="341">
                  <c:v>34698</c:v>
                </c:pt>
                <c:pt idx="342">
                  <c:v>34668</c:v>
                </c:pt>
                <c:pt idx="343">
                  <c:v>34638</c:v>
                </c:pt>
                <c:pt idx="344">
                  <c:v>34607</c:v>
                </c:pt>
                <c:pt idx="345">
                  <c:v>34577</c:v>
                </c:pt>
                <c:pt idx="346">
                  <c:v>34544</c:v>
                </c:pt>
                <c:pt idx="347">
                  <c:v>34515</c:v>
                </c:pt>
                <c:pt idx="348">
                  <c:v>34485</c:v>
                </c:pt>
                <c:pt idx="349">
                  <c:v>34453</c:v>
                </c:pt>
                <c:pt idx="350">
                  <c:v>34424</c:v>
                </c:pt>
                <c:pt idx="351">
                  <c:v>34393</c:v>
                </c:pt>
                <c:pt idx="352">
                  <c:v>34365</c:v>
                </c:pt>
                <c:pt idx="353">
                  <c:v>34334</c:v>
                </c:pt>
                <c:pt idx="354">
                  <c:v>34303</c:v>
                </c:pt>
                <c:pt idx="355">
                  <c:v>34271</c:v>
                </c:pt>
                <c:pt idx="356">
                  <c:v>34242</c:v>
                </c:pt>
                <c:pt idx="357">
                  <c:v>34212</c:v>
                </c:pt>
                <c:pt idx="358">
                  <c:v>34180</c:v>
                </c:pt>
                <c:pt idx="359">
                  <c:v>34150</c:v>
                </c:pt>
                <c:pt idx="360">
                  <c:v>34120</c:v>
                </c:pt>
                <c:pt idx="361">
                  <c:v>34089</c:v>
                </c:pt>
                <c:pt idx="362">
                  <c:v>34059</c:v>
                </c:pt>
                <c:pt idx="363">
                  <c:v>34026</c:v>
                </c:pt>
                <c:pt idx="364">
                  <c:v>33998</c:v>
                </c:pt>
              </c:numCache>
            </c:numRef>
          </c:cat>
          <c:val>
            <c:numRef>
              <c:f>'Michal-investice'!$B$2:$B$366</c:f>
              <c:numCache>
                <c:formatCode>General</c:formatCode>
                <c:ptCount val="365"/>
                <c:pt idx="0">
                  <c:v>4179.8301000000001</c:v>
                </c:pt>
                <c:pt idx="1">
                  <c:v>4169.4799999999996</c:v>
                </c:pt>
                <c:pt idx="2">
                  <c:v>4109.3100999999997</c:v>
                </c:pt>
                <c:pt idx="3">
                  <c:v>3970.1498999999999</c:v>
                </c:pt>
                <c:pt idx="4">
                  <c:v>4076.6001000000001</c:v>
                </c:pt>
                <c:pt idx="5">
                  <c:v>3839.5</c:v>
                </c:pt>
                <c:pt idx="6">
                  <c:v>4080.1100999999999</c:v>
                </c:pt>
                <c:pt idx="7">
                  <c:v>3871.98</c:v>
                </c:pt>
                <c:pt idx="8">
                  <c:v>3585.6201000000001</c:v>
                </c:pt>
                <c:pt idx="9">
                  <c:v>3955</c:v>
                </c:pt>
                <c:pt idx="10">
                  <c:v>4130.29</c:v>
                </c:pt>
                <c:pt idx="11">
                  <c:v>3785.3798999999999</c:v>
                </c:pt>
                <c:pt idx="12">
                  <c:v>4132.1499000000003</c:v>
                </c:pt>
                <c:pt idx="13">
                  <c:v>4131.9301999999998</c:v>
                </c:pt>
                <c:pt idx="14">
                  <c:v>4530.4102000000003</c:v>
                </c:pt>
                <c:pt idx="15">
                  <c:v>4373.9399000000003</c:v>
                </c:pt>
                <c:pt idx="16">
                  <c:v>4515.5497999999998</c:v>
                </c:pt>
                <c:pt idx="17">
                  <c:v>4766.1801999999998</c:v>
                </c:pt>
                <c:pt idx="18">
                  <c:v>4567</c:v>
                </c:pt>
                <c:pt idx="19">
                  <c:v>4605.3798999999999</c:v>
                </c:pt>
                <c:pt idx="20">
                  <c:v>4307.54</c:v>
                </c:pt>
                <c:pt idx="21">
                  <c:v>4522.6801999999998</c:v>
                </c:pt>
                <c:pt idx="22">
                  <c:v>4395.2597999999998</c:v>
                </c:pt>
                <c:pt idx="23">
                  <c:v>4297.5</c:v>
                </c:pt>
                <c:pt idx="24">
                  <c:v>4204.1099000000004</c:v>
                </c:pt>
                <c:pt idx="25">
                  <c:v>4181.1698999999999</c:v>
                </c:pt>
                <c:pt idx="26">
                  <c:v>3972.8899000000001</c:v>
                </c:pt>
                <c:pt idx="27">
                  <c:v>3811.1498999999999</c:v>
                </c:pt>
                <c:pt idx="28">
                  <c:v>3714.24</c:v>
                </c:pt>
                <c:pt idx="29">
                  <c:v>3756.0700999999999</c:v>
                </c:pt>
                <c:pt idx="30">
                  <c:v>3621.6298999999999</c:v>
                </c:pt>
                <c:pt idx="31">
                  <c:v>3269.96</c:v>
                </c:pt>
                <c:pt idx="32">
                  <c:v>3363</c:v>
                </c:pt>
                <c:pt idx="33">
                  <c:v>3500.3101000000001</c:v>
                </c:pt>
                <c:pt idx="34">
                  <c:v>3271.1201000000001</c:v>
                </c:pt>
                <c:pt idx="35">
                  <c:v>3100.29</c:v>
                </c:pt>
                <c:pt idx="36">
                  <c:v>3044.3101000000001</c:v>
                </c:pt>
                <c:pt idx="37">
                  <c:v>2912.4299000000001</c:v>
                </c:pt>
                <c:pt idx="38">
                  <c:v>2584.5900999999999</c:v>
                </c:pt>
                <c:pt idx="39">
                  <c:v>2954.22</c:v>
                </c:pt>
                <c:pt idx="40">
                  <c:v>3225.52</c:v>
                </c:pt>
                <c:pt idx="41">
                  <c:v>3230.78</c:v>
                </c:pt>
                <c:pt idx="42">
                  <c:v>3140.98</c:v>
                </c:pt>
                <c:pt idx="43">
                  <c:v>3037.5601000000001</c:v>
                </c:pt>
                <c:pt idx="44">
                  <c:v>2976.74</c:v>
                </c:pt>
                <c:pt idx="45">
                  <c:v>2926.46</c:v>
                </c:pt>
                <c:pt idx="46">
                  <c:v>2980.3798999999999</c:v>
                </c:pt>
                <c:pt idx="47">
                  <c:v>2941.76</c:v>
                </c:pt>
                <c:pt idx="48">
                  <c:v>2752.0601000000001</c:v>
                </c:pt>
                <c:pt idx="49">
                  <c:v>2945.8301000000001</c:v>
                </c:pt>
                <c:pt idx="50">
                  <c:v>2834.3998999999999</c:v>
                </c:pt>
                <c:pt idx="51">
                  <c:v>2784.49</c:v>
                </c:pt>
                <c:pt idx="52">
                  <c:v>2704.1001000000001</c:v>
                </c:pt>
                <c:pt idx="53">
                  <c:v>2506.8501000000001</c:v>
                </c:pt>
                <c:pt idx="54">
                  <c:v>2760.1698999999999</c:v>
                </c:pt>
                <c:pt idx="55">
                  <c:v>2711.74</c:v>
                </c:pt>
                <c:pt idx="56">
                  <c:v>2913.98</c:v>
                </c:pt>
                <c:pt idx="57">
                  <c:v>2901.52</c:v>
                </c:pt>
                <c:pt idx="58">
                  <c:v>2816.29</c:v>
                </c:pt>
                <c:pt idx="59">
                  <c:v>2718.3701000000001</c:v>
                </c:pt>
                <c:pt idx="60">
                  <c:v>2705.27</c:v>
                </c:pt>
                <c:pt idx="61">
                  <c:v>2648.05</c:v>
                </c:pt>
                <c:pt idx="62">
                  <c:v>2640.8701000000001</c:v>
                </c:pt>
                <c:pt idx="63">
                  <c:v>2713.8301000000001</c:v>
                </c:pt>
                <c:pt idx="64">
                  <c:v>2823.8101000000001</c:v>
                </c:pt>
                <c:pt idx="65">
                  <c:v>2673.6100999999999</c:v>
                </c:pt>
                <c:pt idx="66">
                  <c:v>2647.5801000000001</c:v>
                </c:pt>
                <c:pt idx="67">
                  <c:v>2575.2600000000002</c:v>
                </c:pt>
                <c:pt idx="68">
                  <c:v>2519.3600999999999</c:v>
                </c:pt>
                <c:pt idx="69">
                  <c:v>2471.6498999999999</c:v>
                </c:pt>
                <c:pt idx="70">
                  <c:v>2470.3000000000002</c:v>
                </c:pt>
                <c:pt idx="71">
                  <c:v>2423.4099000000001</c:v>
                </c:pt>
                <c:pt idx="72">
                  <c:v>2411.8000000000002</c:v>
                </c:pt>
                <c:pt idx="73">
                  <c:v>2384.1999999999998</c:v>
                </c:pt>
                <c:pt idx="74">
                  <c:v>2362.7199999999998</c:v>
                </c:pt>
                <c:pt idx="75">
                  <c:v>2363.6399000000001</c:v>
                </c:pt>
                <c:pt idx="76">
                  <c:v>2278.8701000000001</c:v>
                </c:pt>
                <c:pt idx="77">
                  <c:v>2238.8301000000001</c:v>
                </c:pt>
                <c:pt idx="78">
                  <c:v>2198.8101000000001</c:v>
                </c:pt>
                <c:pt idx="79">
                  <c:v>2126.1498999999999</c:v>
                </c:pt>
                <c:pt idx="80">
                  <c:v>2168.27</c:v>
                </c:pt>
                <c:pt idx="81">
                  <c:v>2170.9499999999998</c:v>
                </c:pt>
                <c:pt idx="82">
                  <c:v>2173.6001000000001</c:v>
                </c:pt>
                <c:pt idx="83">
                  <c:v>2098.8600999999999</c:v>
                </c:pt>
                <c:pt idx="84">
                  <c:v>2096.96</c:v>
                </c:pt>
                <c:pt idx="85">
                  <c:v>2065.3000000000002</c:v>
                </c:pt>
                <c:pt idx="86">
                  <c:v>2059.7399999999998</c:v>
                </c:pt>
                <c:pt idx="87">
                  <c:v>1932.23</c:v>
                </c:pt>
                <c:pt idx="88">
                  <c:v>1940.24</c:v>
                </c:pt>
                <c:pt idx="89">
                  <c:v>2043.9399000000001</c:v>
                </c:pt>
                <c:pt idx="90">
                  <c:v>2080.4099000000001</c:v>
                </c:pt>
                <c:pt idx="91">
                  <c:v>2079.3600999999999</c:v>
                </c:pt>
                <c:pt idx="92">
                  <c:v>1920.03</c:v>
                </c:pt>
                <c:pt idx="93">
                  <c:v>1972.1801</c:v>
                </c:pt>
                <c:pt idx="94">
                  <c:v>2103.8400999999999</c:v>
                </c:pt>
                <c:pt idx="95">
                  <c:v>2063.1100999999999</c:v>
                </c:pt>
                <c:pt idx="96">
                  <c:v>2107.3899000000001</c:v>
                </c:pt>
                <c:pt idx="97">
                  <c:v>2085.5100000000002</c:v>
                </c:pt>
                <c:pt idx="98">
                  <c:v>2067.8899000000001</c:v>
                </c:pt>
                <c:pt idx="99">
                  <c:v>2104.5</c:v>
                </c:pt>
                <c:pt idx="100">
                  <c:v>1994.99</c:v>
                </c:pt>
                <c:pt idx="101">
                  <c:v>2058.8998999999999</c:v>
                </c:pt>
                <c:pt idx="102">
                  <c:v>2067.5601000000001</c:v>
                </c:pt>
                <c:pt idx="103">
                  <c:v>2018.05</c:v>
                </c:pt>
                <c:pt idx="104">
                  <c:v>1972.29</c:v>
                </c:pt>
                <c:pt idx="105">
                  <c:v>2003.37</c:v>
                </c:pt>
                <c:pt idx="106">
                  <c:v>1930.67</c:v>
                </c:pt>
                <c:pt idx="107">
                  <c:v>1960.23</c:v>
                </c:pt>
                <c:pt idx="108">
                  <c:v>1923.5699</c:v>
                </c:pt>
                <c:pt idx="109">
                  <c:v>1883.95</c:v>
                </c:pt>
                <c:pt idx="110">
                  <c:v>1872.34</c:v>
                </c:pt>
                <c:pt idx="111">
                  <c:v>1859.45</c:v>
                </c:pt>
                <c:pt idx="112">
                  <c:v>1782.59</c:v>
                </c:pt>
                <c:pt idx="113">
                  <c:v>1848.36</c:v>
                </c:pt>
                <c:pt idx="114">
                  <c:v>1805.8100999999999</c:v>
                </c:pt>
                <c:pt idx="115">
                  <c:v>1756.54</c:v>
                </c:pt>
                <c:pt idx="116">
                  <c:v>1681.55</c:v>
                </c:pt>
                <c:pt idx="117">
                  <c:v>1632.97</c:v>
                </c:pt>
                <c:pt idx="118">
                  <c:v>1685.73</c:v>
                </c:pt>
                <c:pt idx="119">
                  <c:v>1606.28</c:v>
                </c:pt>
                <c:pt idx="120">
                  <c:v>1630.74</c:v>
                </c:pt>
                <c:pt idx="121">
                  <c:v>1597.5699</c:v>
                </c:pt>
                <c:pt idx="122">
                  <c:v>1569.1899000000001</c:v>
                </c:pt>
                <c:pt idx="123">
                  <c:v>1514.6801</c:v>
                </c:pt>
                <c:pt idx="124">
                  <c:v>1498.11</c:v>
                </c:pt>
                <c:pt idx="125">
                  <c:v>1426.1899000000001</c:v>
                </c:pt>
                <c:pt idx="126">
                  <c:v>1416.1801</c:v>
                </c:pt>
                <c:pt idx="127">
                  <c:v>1412.16</c:v>
                </c:pt>
                <c:pt idx="128">
                  <c:v>1440.67</c:v>
                </c:pt>
                <c:pt idx="129">
                  <c:v>1406.58</c:v>
                </c:pt>
                <c:pt idx="130">
                  <c:v>1379.3199</c:v>
                </c:pt>
                <c:pt idx="131">
                  <c:v>1362.16</c:v>
                </c:pt>
                <c:pt idx="132">
                  <c:v>1310.33</c:v>
                </c:pt>
                <c:pt idx="133">
                  <c:v>1397.91</c:v>
                </c:pt>
                <c:pt idx="134">
                  <c:v>1408.47</c:v>
                </c:pt>
                <c:pt idx="135">
                  <c:v>1365.6801</c:v>
                </c:pt>
                <c:pt idx="136">
                  <c:v>1312.41</c:v>
                </c:pt>
                <c:pt idx="137">
                  <c:v>1257.6099999999999</c:v>
                </c:pt>
                <c:pt idx="138">
                  <c:v>1246.96</c:v>
                </c:pt>
                <c:pt idx="139">
                  <c:v>1253.3</c:v>
                </c:pt>
                <c:pt idx="140">
                  <c:v>1131.42</c:v>
                </c:pt>
                <c:pt idx="141">
                  <c:v>1218.8900000000001</c:v>
                </c:pt>
                <c:pt idx="142">
                  <c:v>1292.28</c:v>
                </c:pt>
                <c:pt idx="143">
                  <c:v>1320.64</c:v>
                </c:pt>
                <c:pt idx="144">
                  <c:v>1345.2</c:v>
                </c:pt>
                <c:pt idx="145">
                  <c:v>1363.61</c:v>
                </c:pt>
                <c:pt idx="146">
                  <c:v>1325.83</c:v>
                </c:pt>
                <c:pt idx="147">
                  <c:v>1327.22</c:v>
                </c:pt>
                <c:pt idx="148">
                  <c:v>1286.1199999999999</c:v>
                </c:pt>
                <c:pt idx="149">
                  <c:v>1257.6400000000001</c:v>
                </c:pt>
                <c:pt idx="150">
                  <c:v>1180.55</c:v>
                </c:pt>
                <c:pt idx="151">
                  <c:v>1183.26</c:v>
                </c:pt>
                <c:pt idx="152">
                  <c:v>1141.2</c:v>
                </c:pt>
                <c:pt idx="153">
                  <c:v>1049.33</c:v>
                </c:pt>
                <c:pt idx="154">
                  <c:v>1101.5999999999999</c:v>
                </c:pt>
                <c:pt idx="155">
                  <c:v>1030.71</c:v>
                </c:pt>
                <c:pt idx="156">
                  <c:v>1089.4100000000001</c:v>
                </c:pt>
                <c:pt idx="157">
                  <c:v>1186.6899000000001</c:v>
                </c:pt>
                <c:pt idx="158">
                  <c:v>1169.4301</c:v>
                </c:pt>
                <c:pt idx="159">
                  <c:v>1104.49</c:v>
                </c:pt>
                <c:pt idx="160">
                  <c:v>1073.8699999999999</c:v>
                </c:pt>
                <c:pt idx="161">
                  <c:v>1115.0999999999999</c:v>
                </c:pt>
                <c:pt idx="162">
                  <c:v>1095.6300000000001</c:v>
                </c:pt>
                <c:pt idx="163">
                  <c:v>1036.2</c:v>
                </c:pt>
                <c:pt idx="164">
                  <c:v>1057.08</c:v>
                </c:pt>
                <c:pt idx="165">
                  <c:v>1020.63</c:v>
                </c:pt>
                <c:pt idx="166">
                  <c:v>987.48</c:v>
                </c:pt>
                <c:pt idx="167">
                  <c:v>919.32</c:v>
                </c:pt>
                <c:pt idx="168">
                  <c:v>919.14</c:v>
                </c:pt>
                <c:pt idx="169">
                  <c:v>872.81</c:v>
                </c:pt>
                <c:pt idx="170">
                  <c:v>797.87</c:v>
                </c:pt>
                <c:pt idx="171">
                  <c:v>735.09</c:v>
                </c:pt>
                <c:pt idx="172">
                  <c:v>825.88</c:v>
                </c:pt>
                <c:pt idx="173">
                  <c:v>903.25</c:v>
                </c:pt>
                <c:pt idx="174">
                  <c:v>896.24</c:v>
                </c:pt>
                <c:pt idx="175">
                  <c:v>968.75</c:v>
                </c:pt>
                <c:pt idx="176">
                  <c:v>1166.3599999999999</c:v>
                </c:pt>
                <c:pt idx="177">
                  <c:v>1282.83</c:v>
                </c:pt>
                <c:pt idx="178">
                  <c:v>1267.3800000000001</c:v>
                </c:pt>
                <c:pt idx="179">
                  <c:v>1280</c:v>
                </c:pt>
                <c:pt idx="180">
                  <c:v>1400.38</c:v>
                </c:pt>
                <c:pt idx="181">
                  <c:v>1385.59</c:v>
                </c:pt>
                <c:pt idx="182">
                  <c:v>1322.7</c:v>
                </c:pt>
                <c:pt idx="183">
                  <c:v>1330.63</c:v>
                </c:pt>
                <c:pt idx="184">
                  <c:v>1378.55</c:v>
                </c:pt>
                <c:pt idx="185">
                  <c:v>1468.36</c:v>
                </c:pt>
                <c:pt idx="186">
                  <c:v>1481.14</c:v>
                </c:pt>
                <c:pt idx="187">
                  <c:v>1549.38</c:v>
                </c:pt>
                <c:pt idx="188">
                  <c:v>1526.75</c:v>
                </c:pt>
                <c:pt idx="189">
                  <c:v>1473.99</c:v>
                </c:pt>
                <c:pt idx="190">
                  <c:v>1455.28</c:v>
                </c:pt>
                <c:pt idx="191">
                  <c:v>1503.35</c:v>
                </c:pt>
                <c:pt idx="192">
                  <c:v>1530.62</c:v>
                </c:pt>
                <c:pt idx="193">
                  <c:v>1482.37</c:v>
                </c:pt>
                <c:pt idx="194">
                  <c:v>1420.86</c:v>
                </c:pt>
                <c:pt idx="195">
                  <c:v>1406.8199</c:v>
                </c:pt>
                <c:pt idx="196">
                  <c:v>1438.24</c:v>
                </c:pt>
                <c:pt idx="197">
                  <c:v>1418.3</c:v>
                </c:pt>
                <c:pt idx="198">
                  <c:v>1400.63</c:v>
                </c:pt>
                <c:pt idx="199">
                  <c:v>1377.9399000000001</c:v>
                </c:pt>
                <c:pt idx="200">
                  <c:v>1335.85</c:v>
                </c:pt>
                <c:pt idx="201">
                  <c:v>1303.8199</c:v>
                </c:pt>
                <c:pt idx="202">
                  <c:v>1276.6600000000001</c:v>
                </c:pt>
                <c:pt idx="203">
                  <c:v>1270.2</c:v>
                </c:pt>
                <c:pt idx="204">
                  <c:v>1270.0899999999999</c:v>
                </c:pt>
                <c:pt idx="205">
                  <c:v>1310.6099999999999</c:v>
                </c:pt>
                <c:pt idx="206">
                  <c:v>1294.83</c:v>
                </c:pt>
                <c:pt idx="207">
                  <c:v>1280.6600000000001</c:v>
                </c:pt>
                <c:pt idx="208">
                  <c:v>1280.0899999999999</c:v>
                </c:pt>
                <c:pt idx="209">
                  <c:v>1248.29</c:v>
                </c:pt>
                <c:pt idx="210">
                  <c:v>1249.48</c:v>
                </c:pt>
                <c:pt idx="211">
                  <c:v>1207.01</c:v>
                </c:pt>
                <c:pt idx="212">
                  <c:v>1228.8100999999999</c:v>
                </c:pt>
                <c:pt idx="213">
                  <c:v>1220.33</c:v>
                </c:pt>
                <c:pt idx="214">
                  <c:v>1234.1801</c:v>
                </c:pt>
                <c:pt idx="215">
                  <c:v>1191.33</c:v>
                </c:pt>
                <c:pt idx="216">
                  <c:v>1191.5</c:v>
                </c:pt>
                <c:pt idx="217">
                  <c:v>1156.8499999999999</c:v>
                </c:pt>
                <c:pt idx="218">
                  <c:v>1180.5899999999999</c:v>
                </c:pt>
                <c:pt idx="219">
                  <c:v>1203.5999999999999</c:v>
                </c:pt>
                <c:pt idx="220">
                  <c:v>1181.27</c:v>
                </c:pt>
                <c:pt idx="221">
                  <c:v>1211.92</c:v>
                </c:pt>
                <c:pt idx="222">
                  <c:v>1173.8199</c:v>
                </c:pt>
                <c:pt idx="223">
                  <c:v>1130.2</c:v>
                </c:pt>
                <c:pt idx="224">
                  <c:v>1114.58</c:v>
                </c:pt>
                <c:pt idx="225">
                  <c:v>1104.24</c:v>
                </c:pt>
                <c:pt idx="226">
                  <c:v>1101.72</c:v>
                </c:pt>
                <c:pt idx="227">
                  <c:v>1140.8399999999999</c:v>
                </c:pt>
                <c:pt idx="228">
                  <c:v>1120.6801</c:v>
                </c:pt>
                <c:pt idx="229">
                  <c:v>1107.3100999999999</c:v>
                </c:pt>
                <c:pt idx="230">
                  <c:v>1126.21</c:v>
                </c:pt>
                <c:pt idx="231">
                  <c:v>1144.9399000000001</c:v>
                </c:pt>
                <c:pt idx="232">
                  <c:v>1131.1300000000001</c:v>
                </c:pt>
                <c:pt idx="233">
                  <c:v>1111.92</c:v>
                </c:pt>
                <c:pt idx="234">
                  <c:v>1058.2</c:v>
                </c:pt>
                <c:pt idx="235">
                  <c:v>1050.71</c:v>
                </c:pt>
                <c:pt idx="236">
                  <c:v>995.97</c:v>
                </c:pt>
                <c:pt idx="237">
                  <c:v>1008.01</c:v>
                </c:pt>
                <c:pt idx="238">
                  <c:v>990.31</c:v>
                </c:pt>
                <c:pt idx="239">
                  <c:v>974.5</c:v>
                </c:pt>
                <c:pt idx="240">
                  <c:v>963.59</c:v>
                </c:pt>
                <c:pt idx="241">
                  <c:v>916.92</c:v>
                </c:pt>
                <c:pt idx="242">
                  <c:v>848.18</c:v>
                </c:pt>
                <c:pt idx="243">
                  <c:v>841.15</c:v>
                </c:pt>
                <c:pt idx="244">
                  <c:v>855.7</c:v>
                </c:pt>
                <c:pt idx="245">
                  <c:v>879.82</c:v>
                </c:pt>
                <c:pt idx="246">
                  <c:v>936.31</c:v>
                </c:pt>
                <c:pt idx="247">
                  <c:v>885.76</c:v>
                </c:pt>
                <c:pt idx="248">
                  <c:v>815.28</c:v>
                </c:pt>
                <c:pt idx="249">
                  <c:v>916.07</c:v>
                </c:pt>
                <c:pt idx="250">
                  <c:v>911.62</c:v>
                </c:pt>
                <c:pt idx="251">
                  <c:v>989.81</c:v>
                </c:pt>
                <c:pt idx="252">
                  <c:v>1067.1400000000001</c:v>
                </c:pt>
                <c:pt idx="253">
                  <c:v>1076.92</c:v>
                </c:pt>
                <c:pt idx="254">
                  <c:v>1147.3900000000001</c:v>
                </c:pt>
                <c:pt idx="255">
                  <c:v>1106.73</c:v>
                </c:pt>
                <c:pt idx="256">
                  <c:v>1130.21</c:v>
                </c:pt>
                <c:pt idx="257">
                  <c:v>1148.08</c:v>
                </c:pt>
                <c:pt idx="258">
                  <c:v>1139.45</c:v>
                </c:pt>
                <c:pt idx="259">
                  <c:v>1059.78</c:v>
                </c:pt>
                <c:pt idx="260">
                  <c:v>1040.9399000000001</c:v>
                </c:pt>
                <c:pt idx="261">
                  <c:v>1133.58</c:v>
                </c:pt>
                <c:pt idx="262">
                  <c:v>1211.23</c:v>
                </c:pt>
                <c:pt idx="263">
                  <c:v>1224.42</c:v>
                </c:pt>
                <c:pt idx="264">
                  <c:v>1255.8199</c:v>
                </c:pt>
                <c:pt idx="265">
                  <c:v>1249.46</c:v>
                </c:pt>
                <c:pt idx="266">
                  <c:v>1160.33</c:v>
                </c:pt>
                <c:pt idx="267">
                  <c:v>1239.9399000000001</c:v>
                </c:pt>
                <c:pt idx="268">
                  <c:v>1366.01</c:v>
                </c:pt>
                <c:pt idx="269">
                  <c:v>1320.28</c:v>
                </c:pt>
                <c:pt idx="270">
                  <c:v>1314.95</c:v>
                </c:pt>
                <c:pt idx="271">
                  <c:v>1429.4</c:v>
                </c:pt>
                <c:pt idx="272">
                  <c:v>1436.51</c:v>
                </c:pt>
                <c:pt idx="273">
                  <c:v>1517.6801</c:v>
                </c:pt>
                <c:pt idx="274">
                  <c:v>1430.83</c:v>
                </c:pt>
                <c:pt idx="275">
                  <c:v>1454.6</c:v>
                </c:pt>
                <c:pt idx="276">
                  <c:v>1420.6</c:v>
                </c:pt>
                <c:pt idx="277">
                  <c:v>1452.4301</c:v>
                </c:pt>
                <c:pt idx="278">
                  <c:v>1498.58</c:v>
                </c:pt>
                <c:pt idx="279">
                  <c:v>1366.42</c:v>
                </c:pt>
                <c:pt idx="280">
                  <c:v>1394.46</c:v>
                </c:pt>
                <c:pt idx="281">
                  <c:v>1469.25</c:v>
                </c:pt>
                <c:pt idx="282">
                  <c:v>1388.91</c:v>
                </c:pt>
                <c:pt idx="283">
                  <c:v>1362.9301</c:v>
                </c:pt>
                <c:pt idx="284">
                  <c:v>1282.71</c:v>
                </c:pt>
                <c:pt idx="285">
                  <c:v>1320.41</c:v>
                </c:pt>
                <c:pt idx="286">
                  <c:v>1328.72</c:v>
                </c:pt>
                <c:pt idx="287">
                  <c:v>1372.71</c:v>
                </c:pt>
                <c:pt idx="288">
                  <c:v>1301.8399999999999</c:v>
                </c:pt>
                <c:pt idx="289">
                  <c:v>1335.1801</c:v>
                </c:pt>
                <c:pt idx="290">
                  <c:v>1286.3699999999999</c:v>
                </c:pt>
                <c:pt idx="291">
                  <c:v>1238.33</c:v>
                </c:pt>
                <c:pt idx="292">
                  <c:v>1279.6400000000001</c:v>
                </c:pt>
                <c:pt idx="293">
                  <c:v>1229.23</c:v>
                </c:pt>
                <c:pt idx="294">
                  <c:v>1163.6300000000001</c:v>
                </c:pt>
                <c:pt idx="295">
                  <c:v>1098.67</c:v>
                </c:pt>
                <c:pt idx="296">
                  <c:v>1017.01</c:v>
                </c:pt>
                <c:pt idx="297">
                  <c:v>957.28</c:v>
                </c:pt>
                <c:pt idx="298">
                  <c:v>1120.67</c:v>
                </c:pt>
                <c:pt idx="299">
                  <c:v>1133.8399999999999</c:v>
                </c:pt>
                <c:pt idx="300">
                  <c:v>1090.8199</c:v>
                </c:pt>
                <c:pt idx="301">
                  <c:v>1111.75</c:v>
                </c:pt>
                <c:pt idx="302">
                  <c:v>1101.75</c:v>
                </c:pt>
                <c:pt idx="303">
                  <c:v>1049.3399999999999</c:v>
                </c:pt>
                <c:pt idx="304">
                  <c:v>980.28</c:v>
                </c:pt>
                <c:pt idx="305">
                  <c:v>970.43</c:v>
                </c:pt>
                <c:pt idx="306">
                  <c:v>955.4</c:v>
                </c:pt>
                <c:pt idx="307">
                  <c:v>914.62</c:v>
                </c:pt>
                <c:pt idx="308">
                  <c:v>947.28</c:v>
                </c:pt>
                <c:pt idx="309">
                  <c:v>899.47</c:v>
                </c:pt>
                <c:pt idx="310">
                  <c:v>954.29</c:v>
                </c:pt>
                <c:pt idx="311">
                  <c:v>885.14</c:v>
                </c:pt>
                <c:pt idx="312">
                  <c:v>848.28</c:v>
                </c:pt>
                <c:pt idx="313">
                  <c:v>801.34</c:v>
                </c:pt>
                <c:pt idx="314">
                  <c:v>757.12</c:v>
                </c:pt>
                <c:pt idx="315">
                  <c:v>790.82</c:v>
                </c:pt>
                <c:pt idx="316">
                  <c:v>786.16</c:v>
                </c:pt>
                <c:pt idx="317">
                  <c:v>740.74</c:v>
                </c:pt>
                <c:pt idx="318">
                  <c:v>757.02</c:v>
                </c:pt>
                <c:pt idx="319">
                  <c:v>705.27</c:v>
                </c:pt>
                <c:pt idx="320">
                  <c:v>687.31</c:v>
                </c:pt>
                <c:pt idx="321">
                  <c:v>651.99</c:v>
                </c:pt>
                <c:pt idx="322">
                  <c:v>639.95000000000005</c:v>
                </c:pt>
                <c:pt idx="323">
                  <c:v>670.63</c:v>
                </c:pt>
                <c:pt idx="324">
                  <c:v>669.12</c:v>
                </c:pt>
                <c:pt idx="325">
                  <c:v>654.16999999999996</c:v>
                </c:pt>
                <c:pt idx="326">
                  <c:v>645.5</c:v>
                </c:pt>
                <c:pt idx="327">
                  <c:v>640.42999999999995</c:v>
                </c:pt>
                <c:pt idx="328">
                  <c:v>636.02</c:v>
                </c:pt>
                <c:pt idx="329">
                  <c:v>615.92999999999995</c:v>
                </c:pt>
                <c:pt idx="330">
                  <c:v>605.37</c:v>
                </c:pt>
                <c:pt idx="331">
                  <c:v>581.5</c:v>
                </c:pt>
                <c:pt idx="332">
                  <c:v>584.41</c:v>
                </c:pt>
                <c:pt idx="333">
                  <c:v>561.88</c:v>
                </c:pt>
                <c:pt idx="334">
                  <c:v>562.05999999999995</c:v>
                </c:pt>
                <c:pt idx="335">
                  <c:v>544.75</c:v>
                </c:pt>
                <c:pt idx="336">
                  <c:v>533.4</c:v>
                </c:pt>
                <c:pt idx="337">
                  <c:v>514.71</c:v>
                </c:pt>
                <c:pt idx="338">
                  <c:v>500.71</c:v>
                </c:pt>
                <c:pt idx="339">
                  <c:v>487.39</c:v>
                </c:pt>
                <c:pt idx="340">
                  <c:v>470.42</c:v>
                </c:pt>
                <c:pt idx="341">
                  <c:v>459.27</c:v>
                </c:pt>
                <c:pt idx="342">
                  <c:v>453.69</c:v>
                </c:pt>
                <c:pt idx="343">
                  <c:v>472.35</c:v>
                </c:pt>
                <c:pt idx="344">
                  <c:v>462.69</c:v>
                </c:pt>
                <c:pt idx="345">
                  <c:v>475.49</c:v>
                </c:pt>
                <c:pt idx="346">
                  <c:v>458.26</c:v>
                </c:pt>
                <c:pt idx="347">
                  <c:v>444.27</c:v>
                </c:pt>
                <c:pt idx="348">
                  <c:v>456.5</c:v>
                </c:pt>
                <c:pt idx="349">
                  <c:v>450.91</c:v>
                </c:pt>
                <c:pt idx="350">
                  <c:v>445.77</c:v>
                </c:pt>
                <c:pt idx="351">
                  <c:v>467.14</c:v>
                </c:pt>
                <c:pt idx="352">
                  <c:v>481.61</c:v>
                </c:pt>
                <c:pt idx="353">
                  <c:v>466.45</c:v>
                </c:pt>
                <c:pt idx="354">
                  <c:v>461.79</c:v>
                </c:pt>
                <c:pt idx="355">
                  <c:v>467.83</c:v>
                </c:pt>
                <c:pt idx="356">
                  <c:v>458.93</c:v>
                </c:pt>
                <c:pt idx="357">
                  <c:v>463.56</c:v>
                </c:pt>
                <c:pt idx="358">
                  <c:v>448.13</c:v>
                </c:pt>
                <c:pt idx="359">
                  <c:v>450.53</c:v>
                </c:pt>
                <c:pt idx="360">
                  <c:v>450.19</c:v>
                </c:pt>
                <c:pt idx="361">
                  <c:v>440.19</c:v>
                </c:pt>
                <c:pt idx="362">
                  <c:v>451.67</c:v>
                </c:pt>
                <c:pt idx="363">
                  <c:v>443.38</c:v>
                </c:pt>
                <c:pt idx="364">
                  <c:v>438.78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BF-4FAE-A639-38DC1FD9B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53415"/>
        <c:axId val="17143575"/>
      </c:lineChart>
      <c:dateAx>
        <c:axId val="17153415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624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43575"/>
        <c:crosses val="autoZero"/>
        <c:auto val="1"/>
        <c:lblOffset val="100"/>
        <c:baseTimeUnit val="months"/>
        <c:majorUnit val="60"/>
        <c:majorTimeUnit val="months"/>
      </c:dateAx>
      <c:valAx>
        <c:axId val="17143575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624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53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0.17171296296296296"/>
          <c:w val="0.89019685039370078"/>
          <c:h val="0.67053988043161272"/>
        </c:manualLayout>
      </c:layout>
      <c:lineChart>
        <c:grouping val="standard"/>
        <c:varyColors val="0"/>
        <c:ser>
          <c:idx val="0"/>
          <c:order val="0"/>
          <c:tx>
            <c:strRef>
              <c:f>'Michal-investice'!$N$1</c:f>
              <c:strCache>
                <c:ptCount val="1"/>
                <c:pt idx="0">
                  <c:v>index S&amp;P500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'Michal-investice'!$H$2:$H$66</c:f>
              <c:numCache>
                <c:formatCode>m/d/yyyy</c:formatCode>
                <c:ptCount val="65"/>
                <c:pt idx="0">
                  <c:v>45077</c:v>
                </c:pt>
                <c:pt idx="1">
                  <c:v>45044</c:v>
                </c:pt>
                <c:pt idx="2">
                  <c:v>45016</c:v>
                </c:pt>
                <c:pt idx="3">
                  <c:v>44985</c:v>
                </c:pt>
                <c:pt idx="4">
                  <c:v>44957</c:v>
                </c:pt>
                <c:pt idx="5">
                  <c:v>44925</c:v>
                </c:pt>
                <c:pt idx="6">
                  <c:v>44895</c:v>
                </c:pt>
                <c:pt idx="7">
                  <c:v>44865</c:v>
                </c:pt>
                <c:pt idx="8">
                  <c:v>44834</c:v>
                </c:pt>
                <c:pt idx="9">
                  <c:v>44804</c:v>
                </c:pt>
                <c:pt idx="10">
                  <c:v>44771</c:v>
                </c:pt>
                <c:pt idx="11">
                  <c:v>44742</c:v>
                </c:pt>
                <c:pt idx="12">
                  <c:v>44712</c:v>
                </c:pt>
                <c:pt idx="13">
                  <c:v>44680</c:v>
                </c:pt>
                <c:pt idx="14">
                  <c:v>44651</c:v>
                </c:pt>
                <c:pt idx="15">
                  <c:v>44620</c:v>
                </c:pt>
                <c:pt idx="16">
                  <c:v>44592</c:v>
                </c:pt>
                <c:pt idx="17">
                  <c:v>44561</c:v>
                </c:pt>
                <c:pt idx="18">
                  <c:v>44530</c:v>
                </c:pt>
                <c:pt idx="19">
                  <c:v>44498</c:v>
                </c:pt>
                <c:pt idx="20">
                  <c:v>44469</c:v>
                </c:pt>
                <c:pt idx="21">
                  <c:v>44439</c:v>
                </c:pt>
                <c:pt idx="22">
                  <c:v>44407</c:v>
                </c:pt>
                <c:pt idx="23">
                  <c:v>44377</c:v>
                </c:pt>
                <c:pt idx="24">
                  <c:v>44347</c:v>
                </c:pt>
                <c:pt idx="25">
                  <c:v>44316</c:v>
                </c:pt>
                <c:pt idx="26">
                  <c:v>44286</c:v>
                </c:pt>
                <c:pt idx="27">
                  <c:v>44253</c:v>
                </c:pt>
                <c:pt idx="28">
                  <c:v>44225</c:v>
                </c:pt>
                <c:pt idx="29">
                  <c:v>44196</c:v>
                </c:pt>
                <c:pt idx="30">
                  <c:v>44165</c:v>
                </c:pt>
                <c:pt idx="31">
                  <c:v>44134</c:v>
                </c:pt>
                <c:pt idx="32">
                  <c:v>44104</c:v>
                </c:pt>
                <c:pt idx="33">
                  <c:v>44074</c:v>
                </c:pt>
                <c:pt idx="34">
                  <c:v>44043</c:v>
                </c:pt>
                <c:pt idx="35">
                  <c:v>44012</c:v>
                </c:pt>
                <c:pt idx="36">
                  <c:v>43980</c:v>
                </c:pt>
                <c:pt idx="37">
                  <c:v>43951</c:v>
                </c:pt>
                <c:pt idx="38">
                  <c:v>43921</c:v>
                </c:pt>
                <c:pt idx="39">
                  <c:v>43889</c:v>
                </c:pt>
                <c:pt idx="40">
                  <c:v>43861</c:v>
                </c:pt>
                <c:pt idx="41">
                  <c:v>43830</c:v>
                </c:pt>
                <c:pt idx="42">
                  <c:v>43798</c:v>
                </c:pt>
                <c:pt idx="43">
                  <c:v>43769</c:v>
                </c:pt>
                <c:pt idx="44">
                  <c:v>43738</c:v>
                </c:pt>
                <c:pt idx="45">
                  <c:v>43707</c:v>
                </c:pt>
                <c:pt idx="46">
                  <c:v>43677</c:v>
                </c:pt>
                <c:pt idx="47">
                  <c:v>43644</c:v>
                </c:pt>
                <c:pt idx="48">
                  <c:v>43616</c:v>
                </c:pt>
                <c:pt idx="49">
                  <c:v>43585</c:v>
                </c:pt>
                <c:pt idx="50">
                  <c:v>43553</c:v>
                </c:pt>
                <c:pt idx="51">
                  <c:v>43524</c:v>
                </c:pt>
                <c:pt idx="52">
                  <c:v>43496</c:v>
                </c:pt>
                <c:pt idx="53">
                  <c:v>43465</c:v>
                </c:pt>
                <c:pt idx="54">
                  <c:v>43434</c:v>
                </c:pt>
                <c:pt idx="55">
                  <c:v>43404</c:v>
                </c:pt>
                <c:pt idx="56">
                  <c:v>43371</c:v>
                </c:pt>
                <c:pt idx="57">
                  <c:v>43343</c:v>
                </c:pt>
                <c:pt idx="58">
                  <c:v>43312</c:v>
                </c:pt>
                <c:pt idx="59">
                  <c:v>43280</c:v>
                </c:pt>
                <c:pt idx="60">
                  <c:v>43251</c:v>
                </c:pt>
                <c:pt idx="61">
                  <c:v>43220</c:v>
                </c:pt>
                <c:pt idx="62">
                  <c:v>43189</c:v>
                </c:pt>
                <c:pt idx="63">
                  <c:v>43159</c:v>
                </c:pt>
                <c:pt idx="64">
                  <c:v>43131</c:v>
                </c:pt>
              </c:numCache>
            </c:numRef>
          </c:cat>
          <c:val>
            <c:numRef>
              <c:f>'Michal-investice'!$N$2:$N$66</c:f>
              <c:numCache>
                <c:formatCode>0.0</c:formatCode>
                <c:ptCount val="65"/>
                <c:pt idx="0">
                  <c:v>162.27618474466132</c:v>
                </c:pt>
                <c:pt idx="1">
                  <c:v>154.62546387530699</c:v>
                </c:pt>
                <c:pt idx="2">
                  <c:v>154.30505959910613</c:v>
                </c:pt>
                <c:pt idx="3">
                  <c:v>153.01944641940085</c:v>
                </c:pt>
                <c:pt idx="4">
                  <c:v>155.18181173139175</c:v>
                </c:pt>
                <c:pt idx="5">
                  <c:v>150.45341223113303</c:v>
                </c:pt>
                <c:pt idx="6">
                  <c:v>167.53120640406442</c:v>
                </c:pt>
                <c:pt idx="7">
                  <c:v>166.7698503663282</c:v>
                </c:pt>
                <c:pt idx="8">
                  <c:v>156.6406278063408</c:v>
                </c:pt>
                <c:pt idx="9">
                  <c:v>167.73019332415339</c:v>
                </c:pt>
                <c:pt idx="10">
                  <c:v>173.48773849139968</c:v>
                </c:pt>
                <c:pt idx="11">
                  <c:v>155.45579933128963</c:v>
                </c:pt>
                <c:pt idx="12">
                  <c:v>165.51416678535159</c:v>
                </c:pt>
                <c:pt idx="13">
                  <c:v>167.58791223948867</c:v>
                </c:pt>
                <c:pt idx="14">
                  <c:v>173.71155800484098</c:v>
                </c:pt>
                <c:pt idx="15">
                  <c:v>170.93541862954541</c:v>
                </c:pt>
                <c:pt idx="16">
                  <c:v>170.32224261436119</c:v>
                </c:pt>
                <c:pt idx="17">
                  <c:v>181.14728056618176</c:v>
                </c:pt>
                <c:pt idx="18">
                  <c:v>179.00708383240428</c:v>
                </c:pt>
                <c:pt idx="19">
                  <c:v>178.13976454132015</c:v>
                </c:pt>
                <c:pt idx="20">
                  <c:v>164.21044905799894</c:v>
                </c:pt>
                <c:pt idx="21">
                  <c:v>169.43215671434092</c:v>
                </c:pt>
                <c:pt idx="22">
                  <c:v>164.39177997957913</c:v>
                </c:pt>
                <c:pt idx="23">
                  <c:v>160.92899980125037</c:v>
                </c:pt>
                <c:pt idx="24">
                  <c:v>152.65783119089741</c:v>
                </c:pt>
                <c:pt idx="25">
                  <c:v>156.42147033679043</c:v>
                </c:pt>
                <c:pt idx="26">
                  <c:v>153.53906869278558</c:v>
                </c:pt>
                <c:pt idx="27">
                  <c:v>143.67271544835947</c:v>
                </c:pt>
                <c:pt idx="28">
                  <c:v>138.65399076961029</c:v>
                </c:pt>
                <c:pt idx="29">
                  <c:v>140.38020231008082</c:v>
                </c:pt>
                <c:pt idx="30">
                  <c:v>138.40395228723622</c:v>
                </c:pt>
                <c:pt idx="31">
                  <c:v>133.15386454657437</c:v>
                </c:pt>
                <c:pt idx="32">
                  <c:v>135.05148482052945</c:v>
                </c:pt>
                <c:pt idx="33">
                  <c:v>133.91618560345668</c:v>
                </c:pt>
                <c:pt idx="34">
                  <c:v>126.80952541971166</c:v>
                </c:pt>
                <c:pt idx="35">
                  <c:v>127.8565173819453</c:v>
                </c:pt>
                <c:pt idx="36">
                  <c:v>128.38623851771399</c:v>
                </c:pt>
                <c:pt idx="37">
                  <c:v>125.5470186620593</c:v>
                </c:pt>
                <c:pt idx="38">
                  <c:v>112.06358203909134</c:v>
                </c:pt>
                <c:pt idx="39">
                  <c:v>119.00162663069145</c:v>
                </c:pt>
                <c:pt idx="40">
                  <c:v>127.72471573574127</c:v>
                </c:pt>
                <c:pt idx="41">
                  <c:v>127.27817767412881</c:v>
                </c:pt>
                <c:pt idx="42">
                  <c:v>126.744351762232</c:v>
                </c:pt>
                <c:pt idx="43">
                  <c:v>120.99792484452672</c:v>
                </c:pt>
                <c:pt idx="44">
                  <c:v>122.50856722156753</c:v>
                </c:pt>
                <c:pt idx="45">
                  <c:v>120.27126920282976</c:v>
                </c:pt>
                <c:pt idx="46">
                  <c:v>119.70229436315279</c:v>
                </c:pt>
                <c:pt idx="47">
                  <c:v>114.64586547750643</c:v>
                </c:pt>
                <c:pt idx="48">
                  <c:v>110.81035860626093</c:v>
                </c:pt>
                <c:pt idx="49">
                  <c:v>117.08257177276748</c:v>
                </c:pt>
                <c:pt idx="50">
                  <c:v>113.47481930193078</c:v>
                </c:pt>
                <c:pt idx="51">
                  <c:v>109.07240359282231</c:v>
                </c:pt>
                <c:pt idx="52">
                  <c:v>105.80627251011153</c:v>
                </c:pt>
                <c:pt idx="53">
                  <c:v>98.006263885205072</c:v>
                </c:pt>
                <c:pt idx="54">
                  <c:v>110.26292710397252</c:v>
                </c:pt>
                <c:pt idx="55">
                  <c:v>108.24380111066465</c:v>
                </c:pt>
                <c:pt idx="56">
                  <c:v>112.5315410970194</c:v>
                </c:pt>
                <c:pt idx="57">
                  <c:v>112.19675647322249</c:v>
                </c:pt>
                <c:pt idx="58">
                  <c:v>107.09061483538602</c:v>
                </c:pt>
                <c:pt idx="59">
                  <c:v>105.26600399761566</c:v>
                </c:pt>
                <c:pt idx="60">
                  <c:v>104.17040023106428</c:v>
                </c:pt>
                <c:pt idx="61">
                  <c:v>97.397362552707335</c:v>
                </c:pt>
                <c:pt idx="62">
                  <c:v>94.96189991917268</c:v>
                </c:pt>
                <c:pt idx="63">
                  <c:v>98.252109228210188</c:v>
                </c:pt>
                <c:pt idx="6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34-438E-97EE-B072DF4D7663}"/>
            </c:ext>
          </c:extLst>
        </c:ser>
        <c:ser>
          <c:idx val="1"/>
          <c:order val="1"/>
          <c:tx>
            <c:strRef>
              <c:f>'Michal-investice'!$O$1</c:f>
              <c:strCache>
                <c:ptCount val="1"/>
                <c:pt idx="0">
                  <c:v>J&amp;T Opportunity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'Michal-investice'!$H$2:$H$66</c:f>
              <c:numCache>
                <c:formatCode>m/d/yyyy</c:formatCode>
                <c:ptCount val="65"/>
                <c:pt idx="0">
                  <c:v>45077</c:v>
                </c:pt>
                <c:pt idx="1">
                  <c:v>45044</c:v>
                </c:pt>
                <c:pt idx="2">
                  <c:v>45016</c:v>
                </c:pt>
                <c:pt idx="3">
                  <c:v>44985</c:v>
                </c:pt>
                <c:pt idx="4">
                  <c:v>44957</c:v>
                </c:pt>
                <c:pt idx="5">
                  <c:v>44925</c:v>
                </c:pt>
                <c:pt idx="6">
                  <c:v>44895</c:v>
                </c:pt>
                <c:pt idx="7">
                  <c:v>44865</c:v>
                </c:pt>
                <c:pt idx="8">
                  <c:v>44834</c:v>
                </c:pt>
                <c:pt idx="9">
                  <c:v>44804</c:v>
                </c:pt>
                <c:pt idx="10">
                  <c:v>44771</c:v>
                </c:pt>
                <c:pt idx="11">
                  <c:v>44742</c:v>
                </c:pt>
                <c:pt idx="12">
                  <c:v>44712</c:v>
                </c:pt>
                <c:pt idx="13">
                  <c:v>44680</c:v>
                </c:pt>
                <c:pt idx="14">
                  <c:v>44651</c:v>
                </c:pt>
                <c:pt idx="15">
                  <c:v>44620</c:v>
                </c:pt>
                <c:pt idx="16">
                  <c:v>44592</c:v>
                </c:pt>
                <c:pt idx="17">
                  <c:v>44561</c:v>
                </c:pt>
                <c:pt idx="18">
                  <c:v>44530</c:v>
                </c:pt>
                <c:pt idx="19">
                  <c:v>44498</c:v>
                </c:pt>
                <c:pt idx="20">
                  <c:v>44469</c:v>
                </c:pt>
                <c:pt idx="21">
                  <c:v>44439</c:v>
                </c:pt>
                <c:pt idx="22">
                  <c:v>44407</c:v>
                </c:pt>
                <c:pt idx="23">
                  <c:v>44377</c:v>
                </c:pt>
                <c:pt idx="24">
                  <c:v>44347</c:v>
                </c:pt>
                <c:pt idx="25">
                  <c:v>44316</c:v>
                </c:pt>
                <c:pt idx="26">
                  <c:v>44286</c:v>
                </c:pt>
                <c:pt idx="27">
                  <c:v>44253</c:v>
                </c:pt>
                <c:pt idx="28">
                  <c:v>44225</c:v>
                </c:pt>
                <c:pt idx="29">
                  <c:v>44196</c:v>
                </c:pt>
                <c:pt idx="30">
                  <c:v>44165</c:v>
                </c:pt>
                <c:pt idx="31">
                  <c:v>44134</c:v>
                </c:pt>
                <c:pt idx="32">
                  <c:v>44104</c:v>
                </c:pt>
                <c:pt idx="33">
                  <c:v>44074</c:v>
                </c:pt>
                <c:pt idx="34">
                  <c:v>44043</c:v>
                </c:pt>
                <c:pt idx="35">
                  <c:v>44012</c:v>
                </c:pt>
                <c:pt idx="36">
                  <c:v>43980</c:v>
                </c:pt>
                <c:pt idx="37">
                  <c:v>43951</c:v>
                </c:pt>
                <c:pt idx="38">
                  <c:v>43921</c:v>
                </c:pt>
                <c:pt idx="39">
                  <c:v>43889</c:v>
                </c:pt>
                <c:pt idx="40">
                  <c:v>43861</c:v>
                </c:pt>
                <c:pt idx="41">
                  <c:v>43830</c:v>
                </c:pt>
                <c:pt idx="42">
                  <c:v>43798</c:v>
                </c:pt>
                <c:pt idx="43">
                  <c:v>43769</c:v>
                </c:pt>
                <c:pt idx="44">
                  <c:v>43738</c:v>
                </c:pt>
                <c:pt idx="45">
                  <c:v>43707</c:v>
                </c:pt>
                <c:pt idx="46">
                  <c:v>43677</c:v>
                </c:pt>
                <c:pt idx="47">
                  <c:v>43644</c:v>
                </c:pt>
                <c:pt idx="48">
                  <c:v>43616</c:v>
                </c:pt>
                <c:pt idx="49">
                  <c:v>43585</c:v>
                </c:pt>
                <c:pt idx="50">
                  <c:v>43553</c:v>
                </c:pt>
                <c:pt idx="51">
                  <c:v>43524</c:v>
                </c:pt>
                <c:pt idx="52">
                  <c:v>43496</c:v>
                </c:pt>
                <c:pt idx="53">
                  <c:v>43465</c:v>
                </c:pt>
                <c:pt idx="54">
                  <c:v>43434</c:v>
                </c:pt>
                <c:pt idx="55">
                  <c:v>43404</c:v>
                </c:pt>
                <c:pt idx="56">
                  <c:v>43371</c:v>
                </c:pt>
                <c:pt idx="57">
                  <c:v>43343</c:v>
                </c:pt>
                <c:pt idx="58">
                  <c:v>43312</c:v>
                </c:pt>
                <c:pt idx="59">
                  <c:v>43280</c:v>
                </c:pt>
                <c:pt idx="60">
                  <c:v>43251</c:v>
                </c:pt>
                <c:pt idx="61">
                  <c:v>43220</c:v>
                </c:pt>
                <c:pt idx="62">
                  <c:v>43189</c:v>
                </c:pt>
                <c:pt idx="63">
                  <c:v>43159</c:v>
                </c:pt>
                <c:pt idx="64">
                  <c:v>43131</c:v>
                </c:pt>
              </c:numCache>
            </c:numRef>
          </c:cat>
          <c:val>
            <c:numRef>
              <c:f>'Michal-investice'!$O$2:$O$66</c:f>
              <c:numCache>
                <c:formatCode>0.0</c:formatCode>
                <c:ptCount val="65"/>
                <c:pt idx="0">
                  <c:v>172.46031440980897</c:v>
                </c:pt>
                <c:pt idx="1">
                  <c:v>172.87927124572394</c:v>
                </c:pt>
                <c:pt idx="2">
                  <c:v>169.75054771879925</c:v>
                </c:pt>
                <c:pt idx="3">
                  <c:v>167.95941115424529</c:v>
                </c:pt>
                <c:pt idx="4">
                  <c:v>161.92105162009454</c:v>
                </c:pt>
                <c:pt idx="5">
                  <c:v>141.78037437060382</c:v>
                </c:pt>
                <c:pt idx="6">
                  <c:v>146.3274013145251</c:v>
                </c:pt>
                <c:pt idx="7">
                  <c:v>139.30506976207863</c:v>
                </c:pt>
                <c:pt idx="8">
                  <c:v>140.0699542606757</c:v>
                </c:pt>
                <c:pt idx="9">
                  <c:v>154.04543183303224</c:v>
                </c:pt>
                <c:pt idx="10">
                  <c:v>151.91221124649269</c:v>
                </c:pt>
                <c:pt idx="11">
                  <c:v>145.47795672060576</c:v>
                </c:pt>
                <c:pt idx="12">
                  <c:v>155.36764423261712</c:v>
                </c:pt>
                <c:pt idx="13">
                  <c:v>155.29077141868777</c:v>
                </c:pt>
                <c:pt idx="14">
                  <c:v>158.75389168620518</c:v>
                </c:pt>
                <c:pt idx="15">
                  <c:v>155.01018564784562</c:v>
                </c:pt>
                <c:pt idx="16">
                  <c:v>156.86282046354307</c:v>
                </c:pt>
                <c:pt idx="17">
                  <c:v>160.13760233693353</c:v>
                </c:pt>
                <c:pt idx="18">
                  <c:v>159.08828842679787</c:v>
                </c:pt>
                <c:pt idx="19">
                  <c:v>160.67571203443899</c:v>
                </c:pt>
                <c:pt idx="20">
                  <c:v>157.05115885766998</c:v>
                </c:pt>
                <c:pt idx="21">
                  <c:v>155.26770957450898</c:v>
                </c:pt>
                <c:pt idx="22">
                  <c:v>147.12687857939039</c:v>
                </c:pt>
                <c:pt idx="23">
                  <c:v>147.80720298266516</c:v>
                </c:pt>
                <c:pt idx="24">
                  <c:v>144.52089018718527</c:v>
                </c:pt>
                <c:pt idx="25">
                  <c:v>144.26336626052196</c:v>
                </c:pt>
                <c:pt idx="26">
                  <c:v>139.47034631202675</c:v>
                </c:pt>
                <c:pt idx="27">
                  <c:v>131.56782104008917</c:v>
                </c:pt>
                <c:pt idx="28">
                  <c:v>125.34881039320445</c:v>
                </c:pt>
                <c:pt idx="29">
                  <c:v>123.43852096705999</c:v>
                </c:pt>
                <c:pt idx="30">
                  <c:v>117.63846715609023</c:v>
                </c:pt>
                <c:pt idx="31">
                  <c:v>103.34781104662336</c:v>
                </c:pt>
                <c:pt idx="32">
                  <c:v>104.54318330322481</c:v>
                </c:pt>
                <c:pt idx="33">
                  <c:v>105.54252988430639</c:v>
                </c:pt>
                <c:pt idx="34">
                  <c:v>101.81804204942921</c:v>
                </c:pt>
                <c:pt idx="35">
                  <c:v>103.79751700811006</c:v>
                </c:pt>
                <c:pt idx="36">
                  <c:v>100.99934658108158</c:v>
                </c:pt>
                <c:pt idx="37">
                  <c:v>96.917400161432909</c:v>
                </c:pt>
                <c:pt idx="38">
                  <c:v>85.882307721874156</c:v>
                </c:pt>
                <c:pt idx="39">
                  <c:v>100.96859745550985</c:v>
                </c:pt>
                <c:pt idx="40">
                  <c:v>107.48741207671905</c:v>
                </c:pt>
                <c:pt idx="41">
                  <c:v>109.86662566783257</c:v>
                </c:pt>
                <c:pt idx="42">
                  <c:v>107.65653226736364</c:v>
                </c:pt>
                <c:pt idx="43">
                  <c:v>107.28754276050275</c:v>
                </c:pt>
                <c:pt idx="44">
                  <c:v>105.20044586232078</c:v>
                </c:pt>
                <c:pt idx="45">
                  <c:v>104.78148902640581</c:v>
                </c:pt>
                <c:pt idx="46">
                  <c:v>105.57327900987816</c:v>
                </c:pt>
                <c:pt idx="47">
                  <c:v>102.73667217588498</c:v>
                </c:pt>
                <c:pt idx="48">
                  <c:v>100.53042241611254</c:v>
                </c:pt>
                <c:pt idx="49">
                  <c:v>104.21263020332859</c:v>
                </c:pt>
                <c:pt idx="50">
                  <c:v>101.47980166814006</c:v>
                </c:pt>
                <c:pt idx="51">
                  <c:v>100.80332090556175</c:v>
                </c:pt>
                <c:pt idx="52">
                  <c:v>96.348541338355687</c:v>
                </c:pt>
                <c:pt idx="53">
                  <c:v>94.530499288926478</c:v>
                </c:pt>
                <c:pt idx="54">
                  <c:v>99.081369873544219</c:v>
                </c:pt>
                <c:pt idx="55">
                  <c:v>99.300457393242866</c:v>
                </c:pt>
                <c:pt idx="56">
                  <c:v>104.21263020332859</c:v>
                </c:pt>
                <c:pt idx="57">
                  <c:v>103.71680055348425</c:v>
                </c:pt>
                <c:pt idx="58">
                  <c:v>105.63477726102164</c:v>
                </c:pt>
                <c:pt idx="59">
                  <c:v>103.75523696044893</c:v>
                </c:pt>
                <c:pt idx="60">
                  <c:v>104.44709228581313</c:v>
                </c:pt>
                <c:pt idx="61">
                  <c:v>103.45927662682092</c:v>
                </c:pt>
                <c:pt idx="62">
                  <c:v>101.7719183610716</c:v>
                </c:pt>
                <c:pt idx="63">
                  <c:v>100.7226044509359</c:v>
                </c:pt>
                <c:pt idx="6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34-438E-97EE-B072DF4D7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09391"/>
        <c:axId val="23513983"/>
      </c:lineChart>
      <c:dateAx>
        <c:axId val="23509391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624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513983"/>
        <c:crosses val="autoZero"/>
        <c:auto val="1"/>
        <c:lblOffset val="100"/>
        <c:baseTimeUnit val="months"/>
        <c:majorUnit val="12"/>
        <c:majorTimeUnit val="months"/>
      </c:dateAx>
      <c:valAx>
        <c:axId val="23513983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624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509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95097224169789"/>
          <c:y val="0.92535907845448806"/>
          <c:w val="0.52970122484689419"/>
          <c:h val="6.4236657917760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2624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cs-CZ" sz="1800" dirty="0">
                <a:latin typeface="+mj-lt"/>
              </a:rPr>
              <a:t>Celkem (N1011)</a:t>
            </a:r>
            <a:endParaRPr lang="en-US" sz="1800" dirty="0">
              <a:latin typeface="+mj-lt"/>
            </a:endParaRPr>
          </a:p>
        </c:rich>
      </c:tx>
      <c:layout>
        <c:manualLayout>
          <c:xMode val="edge"/>
          <c:yMode val="edge"/>
          <c:x val="0.92997118571100335"/>
          <c:y val="2.88535900681853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263465054667578"/>
          <c:y val="5.76242544641275E-2"/>
          <c:w val="0.49626622366377821"/>
          <c:h val="0.902970141679153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 (N1011)</c:v>
                </c:pt>
              </c:strCache>
            </c:strRef>
          </c:tx>
          <c:spPr>
            <a:solidFill>
              <a:srgbClr val="005F5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27-4537-B191-F7FD8AC365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27-4537-B191-F7FD8AC365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27-4537-B191-F7FD8AC3653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27-4537-B191-F7FD8AC3653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27-4537-B191-F7FD8AC36534}"/>
              </c:ext>
            </c:extLst>
          </c:dPt>
          <c:dLbls>
            <c:numFmt formatCode="0%" sourceLinked="0"/>
            <c:spPr>
              <a:noFill/>
              <a:ln>
                <a:noFill/>
              </a:ln>
            </c:spPr>
            <c:txPr>
              <a:bodyPr rot="0" vert="horz"/>
              <a:lstStyle/>
              <a:p>
                <a:pPr>
                  <a:defRPr sz="2400">
                    <a:latin typeface="+mj-lt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List1!$A$2:$A$11</c:f>
              <c:strCache>
                <c:ptCount val="10"/>
                <c:pt idx="0">
                  <c:v>Nemám čas se zabývat investicemi, už tak mám málo času</c:v>
                </c:pt>
                <c:pt idx="1">
                  <c:v>Svět investic mi připadá složitý</c:v>
                </c:pt>
                <c:pt idx="2">
                  <c:v>Chci mít peníze k dispozici a ne je mít vázané v investicích</c:v>
                </c:pt>
                <c:pt idx="3">
                  <c:v>Nevím, jak a kde začít</c:v>
                </c:pt>
                <c:pt idx="4">
                  <c:v>Svět investic a investování mi připadá nudný, nebaví mě</c:v>
                </c:pt>
                <c:pt idx="5">
                  <c:v>Není se s kým o investicích bavit, mezi přáteli je neslušné bavit se o penězích</c:v>
                </c:pt>
                <c:pt idx="6">
                  <c:v>Vůbec mě nenapadne se investicemi zabývat</c:v>
                </c:pt>
                <c:pt idx="7">
                  <c:v>Stydím se, že se v investicích neorientuji, že ne všemu rozumím</c:v>
                </c:pt>
                <c:pt idx="8">
                  <c:v>Něco jiného</c:v>
                </c:pt>
                <c:pt idx="9">
                  <c:v>Nic</c:v>
                </c:pt>
              </c:strCache>
            </c:strRef>
          </c:cat>
          <c:val>
            <c:numRef>
              <c:f>List1!$B$2:$B$11</c:f>
              <c:numCache>
                <c:formatCode>###0%</c:formatCode>
                <c:ptCount val="10"/>
                <c:pt idx="0">
                  <c:v>0.27596439169139464</c:v>
                </c:pt>
                <c:pt idx="1">
                  <c:v>0.24431256181998023</c:v>
                </c:pt>
                <c:pt idx="2">
                  <c:v>0.18892185954500496</c:v>
                </c:pt>
                <c:pt idx="3">
                  <c:v>0.13946587537091987</c:v>
                </c:pt>
                <c:pt idx="4">
                  <c:v>0.13353115727002968</c:v>
                </c:pt>
                <c:pt idx="5">
                  <c:v>7.5173095944609289E-2</c:v>
                </c:pt>
                <c:pt idx="6">
                  <c:v>6.6271018793273989E-2</c:v>
                </c:pt>
                <c:pt idx="7">
                  <c:v>6.5281899109792277E-2</c:v>
                </c:pt>
                <c:pt idx="8">
                  <c:v>4.549950544015826E-2</c:v>
                </c:pt>
                <c:pt idx="9">
                  <c:v>0.18595450049455983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27-4537-B191-F7FD8AC36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9586688"/>
        <c:axId val="239596672"/>
      </c:barChart>
      <c:catAx>
        <c:axId val="239586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 algn="r">
              <a:defRPr sz="2400" b="0">
                <a:latin typeface="+mj-lt"/>
              </a:defRPr>
            </a:pPr>
            <a:endParaRPr lang="cs-CZ"/>
          </a:p>
        </c:txPr>
        <c:crossAx val="239596672"/>
        <c:crosses val="autoZero"/>
        <c:auto val="1"/>
        <c:lblAlgn val="ctr"/>
        <c:lblOffset val="100"/>
        <c:noMultiLvlLbl val="0"/>
      </c:catAx>
      <c:valAx>
        <c:axId val="239596672"/>
        <c:scaling>
          <c:orientation val="minMax"/>
        </c:scaling>
        <c:delete val="1"/>
        <c:axPos val="t"/>
        <c:numFmt formatCode="###0%" sourceLinked="1"/>
        <c:majorTickMark val="out"/>
        <c:minorTickMark val="none"/>
        <c:tickLblPos val="none"/>
        <c:crossAx val="2395866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0">
          <a:solidFill>
            <a:schemeClr val="tx1">
              <a:lumMod val="85000"/>
              <a:lumOff val="15000"/>
            </a:schemeClr>
          </a:solidFill>
          <a:latin typeface="Helvetica" pitchFamily="34" charset="0"/>
          <a:cs typeface="Helvetica" pitchFamily="34" charset="0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914260717410323E-2"/>
          <c:y val="0.12227743271221532"/>
          <c:w val="0.87753018372703417"/>
          <c:h val="0.68694250175249838"/>
        </c:manualLayout>
      </c:layout>
      <c:lineChart>
        <c:grouping val="standard"/>
        <c:varyColors val="0"/>
        <c:ser>
          <c:idx val="1"/>
          <c:order val="0"/>
          <c:tx>
            <c:strRef>
              <c:f>Vklady!$S$4</c:f>
              <c:strCache>
                <c:ptCount val="1"/>
                <c:pt idx="0">
                  <c:v>vklad -termínovaný vklad</c:v>
                </c:pt>
              </c:strCache>
            </c:strRef>
          </c:tx>
          <c:spPr>
            <a:ln w="31750" cap="rnd">
              <a:solidFill>
                <a:srgbClr val="005F55">
                  <a:lumMod val="90000"/>
                  <a:lumOff val="1000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Vklady!$Q$6:$Q$82</c:f>
              <c:numCache>
                <c:formatCode>m/d/yyyy</c:formatCode>
                <c:ptCount val="77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44408</c:v>
                </c:pt>
                <c:pt idx="55">
                  <c:v>44439</c:v>
                </c:pt>
                <c:pt idx="56">
                  <c:v>44469</c:v>
                </c:pt>
                <c:pt idx="57">
                  <c:v>44500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44681</c:v>
                </c:pt>
                <c:pt idx="64">
                  <c:v>44712</c:v>
                </c:pt>
                <c:pt idx="65">
                  <c:v>44742</c:v>
                </c:pt>
                <c:pt idx="66">
                  <c:v>44773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44926</c:v>
                </c:pt>
                <c:pt idx="72">
                  <c:v>44957</c:v>
                </c:pt>
                <c:pt idx="73">
                  <c:v>44985</c:v>
                </c:pt>
                <c:pt idx="74">
                  <c:v>45016</c:v>
                </c:pt>
                <c:pt idx="75">
                  <c:v>45046</c:v>
                </c:pt>
                <c:pt idx="76">
                  <c:v>45077</c:v>
                </c:pt>
              </c:numCache>
            </c:numRef>
          </c:cat>
          <c:val>
            <c:numRef>
              <c:f>Vklady!$S$6:$S$82</c:f>
              <c:numCache>
                <c:formatCode>0.0</c:formatCode>
                <c:ptCount val="77"/>
                <c:pt idx="0">
                  <c:v>1000.7012500000001</c:v>
                </c:pt>
                <c:pt idx="1">
                  <c:v>1001.2399608395834</c:v>
                </c:pt>
                <c:pt idx="2">
                  <c:v>1001.8782513146188</c:v>
                </c:pt>
                <c:pt idx="3">
                  <c:v>1002.5737218007397</c:v>
                </c:pt>
                <c:pt idx="4">
                  <c:v>1003.1773547290738</c:v>
                </c:pt>
                <c:pt idx="5">
                  <c:v>1003.6321284632178</c:v>
                </c:pt>
                <c:pt idx="6">
                  <c:v>1003.9591452650754</c:v>
                </c:pt>
                <c:pt idx="7">
                  <c:v>1004.1867093380022</c:v>
                </c:pt>
                <c:pt idx="8">
                  <c:v>1004.478341894839</c:v>
                </c:pt>
                <c:pt idx="9">
                  <c:v>1004.7344838720221</c:v>
                </c:pt>
                <c:pt idx="10">
                  <c:v>1005.154379158407</c:v>
                </c:pt>
                <c:pt idx="11">
                  <c:v>1005.6242888306637</c:v>
                </c:pt>
                <c:pt idx="12">
                  <c:v>1006.1727730781968</c:v>
                </c:pt>
                <c:pt idx="13">
                  <c:v>1006.7928270496062</c:v>
                </c:pt>
                <c:pt idx="14">
                  <c:v>1007.3490800865511</c:v>
                </c:pt>
                <c:pt idx="15">
                  <c:v>1007.8556927280779</c:v>
                </c:pt>
                <c:pt idx="16">
                  <c:v>1008.4339499317806</c:v>
                </c:pt>
                <c:pt idx="17">
                  <c:v>1008.969680467682</c:v>
                </c:pt>
                <c:pt idx="18">
                  <c:v>1009.5414299532803</c:v>
                </c:pt>
                <c:pt idx="19">
                  <c:v>1010.2851254733458</c:v>
                </c:pt>
                <c:pt idx="20">
                  <c:v>1011.0365250354167</c:v>
                </c:pt>
                <c:pt idx="21">
                  <c:v>1011.8457755206638</c:v>
                </c:pt>
                <c:pt idx="22">
                  <c:v>1012.7775168389556</c:v>
                </c:pt>
                <c:pt idx="23">
                  <c:v>1013.7459853394329</c:v>
                </c:pt>
                <c:pt idx="24">
                  <c:v>1014.7871869452085</c:v>
                </c:pt>
                <c:pt idx="25">
                  <c:v>1015.8366460277077</c:v>
                </c:pt>
                <c:pt idx="26">
                  <c:v>1016.8871904258081</c:v>
                </c:pt>
                <c:pt idx="27">
                  <c:v>1017.9316183109745</c:v>
                </c:pt>
                <c:pt idx="28">
                  <c:v>1019.042012051282</c:v>
                </c:pt>
                <c:pt idx="29">
                  <c:v>1020.1536170460945</c:v>
                </c:pt>
                <c:pt idx="30">
                  <c:v>1021.2519824404474</c:v>
                </c:pt>
                <c:pt idx="31">
                  <c:v>1022.387699749253</c:v>
                </c:pt>
                <c:pt idx="32">
                  <c:v>1023.5464058089689</c:v>
                </c:pt>
                <c:pt idx="33">
                  <c:v>1024.6919248281367</c:v>
                </c:pt>
                <c:pt idx="34">
                  <c:v>1025.8169511706044</c:v>
                </c:pt>
                <c:pt idx="35">
                  <c:v>1026.9214140880313</c:v>
                </c:pt>
                <c:pt idx="36">
                  <c:v>1028.0852583573312</c:v>
                </c:pt>
                <c:pt idx="37">
                  <c:v>1029.3232443559366</c:v>
                </c:pt>
                <c:pt idx="38">
                  <c:v>1030.365863025532</c:v>
                </c:pt>
                <c:pt idx="39">
                  <c:v>1030.8548574913596</c:v>
                </c:pt>
                <c:pt idx="40">
                  <c:v>1031.2199519200544</c:v>
                </c:pt>
                <c:pt idx="41">
                  <c:v>1031.6582203996204</c:v>
                </c:pt>
                <c:pt idx="42">
                  <c:v>1032.0601372479846</c:v>
                </c:pt>
                <c:pt idx="43">
                  <c:v>1032.4768315283984</c:v>
                </c:pt>
                <c:pt idx="44">
                  <c:v>1032.805933518448</c:v>
                </c:pt>
                <c:pt idx="45">
                  <c:v>1033.2229289141062</c:v>
                </c:pt>
                <c:pt idx="46">
                  <c:v>1033.7059606333737</c:v>
                </c:pt>
                <c:pt idx="47">
                  <c:v>1034.137963582755</c:v>
                </c:pt>
                <c:pt idx="48">
                  <c:v>1034.5188710660079</c:v>
                </c:pt>
                <c:pt idx="49">
                  <c:v>1034.9438859022041</c:v>
                </c:pt>
                <c:pt idx="50">
                  <c:v>1035.2737742658353</c:v>
                </c:pt>
                <c:pt idx="51">
                  <c:v>1035.6844328629606</c:v>
                </c:pt>
                <c:pt idx="52">
                  <c:v>1036.1099265507951</c:v>
                </c:pt>
                <c:pt idx="53">
                  <c:v>1036.5135777096805</c:v>
                </c:pt>
                <c:pt idx="54">
                  <c:v>1036.8513083837508</c:v>
                </c:pt>
                <c:pt idx="55">
                  <c:v>1037.3286920069859</c:v>
                </c:pt>
                <c:pt idx="56">
                  <c:v>1037.865077384811</c:v>
                </c:pt>
                <c:pt idx="57">
                  <c:v>1038.6884503462031</c:v>
                </c:pt>
                <c:pt idx="58">
                  <c:v>1040.1967125334768</c:v>
                </c:pt>
                <c:pt idx="59">
                  <c:v>1041.906102464407</c:v>
                </c:pt>
                <c:pt idx="60">
                  <c:v>1043.9799297358538</c:v>
                </c:pt>
                <c:pt idx="61">
                  <c:v>1046.5385505469815</c:v>
                </c:pt>
                <c:pt idx="62">
                  <c:v>1049.1256810554796</c:v>
                </c:pt>
                <c:pt idx="63">
                  <c:v>1052.2171047289899</c:v>
                </c:pt>
                <c:pt idx="64">
                  <c:v>1055.5859531592973</c:v>
                </c:pt>
                <c:pt idx="65">
                  <c:v>1059.5787070271224</c:v>
                </c:pt>
                <c:pt idx="66">
                  <c:v>1064.0293790877643</c:v>
                </c:pt>
                <c:pt idx="67">
                  <c:v>1068.5288933245815</c:v>
                </c:pt>
                <c:pt idx="68">
                  <c:v>1073.1306910918327</c:v>
                </c:pt>
                <c:pt idx="69">
                  <c:v>1077.7371045833445</c:v>
                </c:pt>
                <c:pt idx="70">
                  <c:v>1082.3861930182409</c:v>
                </c:pt>
                <c:pt idx="71">
                  <c:v>1086.9863343385684</c:v>
                </c:pt>
                <c:pt idx="72">
                  <c:v>1091.5983267729725</c:v>
                </c:pt>
                <c:pt idx="73">
                  <c:v>1096.2144231973139</c:v>
                </c:pt>
                <c:pt idx="74">
                  <c:v>1100.9043939045598</c:v>
                </c:pt>
                <c:pt idx="75">
                  <c:v>1105.6222279426049</c:v>
                </c:pt>
                <c:pt idx="76">
                  <c:v>1110.3602798652673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46-430C-B4A3-E93594B5CE81}"/>
            </c:ext>
          </c:extLst>
        </c:ser>
        <c:ser>
          <c:idx val="2"/>
          <c:order val="1"/>
          <c:tx>
            <c:strRef>
              <c:f>Vklady!$T$4</c:f>
              <c:strCache>
                <c:ptCount val="1"/>
                <c:pt idx="0">
                  <c:v>vklad - s výpovědní hodnotou</c:v>
                </c:pt>
              </c:strCache>
            </c:strRef>
          </c:tx>
          <c:spPr>
            <a:ln w="38100" cap="rnd">
              <a:solidFill>
                <a:srgbClr val="005F55"/>
              </a:solidFill>
              <a:round/>
            </a:ln>
            <a:effectLst/>
          </c:spPr>
          <c:marker>
            <c:symbol val="none"/>
          </c:marker>
          <c:cat>
            <c:numRef>
              <c:f>Vklady!$Q$6:$Q$82</c:f>
              <c:numCache>
                <c:formatCode>m/d/yyyy</c:formatCode>
                <c:ptCount val="77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44408</c:v>
                </c:pt>
                <c:pt idx="55">
                  <c:v>44439</c:v>
                </c:pt>
                <c:pt idx="56">
                  <c:v>44469</c:v>
                </c:pt>
                <c:pt idx="57">
                  <c:v>44500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44681</c:v>
                </c:pt>
                <c:pt idx="64">
                  <c:v>44712</c:v>
                </c:pt>
                <c:pt idx="65">
                  <c:v>44742</c:v>
                </c:pt>
                <c:pt idx="66">
                  <c:v>44773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44926</c:v>
                </c:pt>
                <c:pt idx="72">
                  <c:v>44957</c:v>
                </c:pt>
                <c:pt idx="73">
                  <c:v>44985</c:v>
                </c:pt>
                <c:pt idx="74">
                  <c:v>45016</c:v>
                </c:pt>
                <c:pt idx="75">
                  <c:v>45046</c:v>
                </c:pt>
                <c:pt idx="76">
                  <c:v>45077</c:v>
                </c:pt>
              </c:numCache>
            </c:numRef>
          </c:cat>
          <c:val>
            <c:numRef>
              <c:f>Vklady!$T$6:$T$82</c:f>
              <c:numCache>
                <c:formatCode>0.0</c:formatCode>
                <c:ptCount val="77"/>
                <c:pt idx="0">
                  <c:v>1000.7791666666668</c:v>
                </c:pt>
                <c:pt idx="1">
                  <c:v>1001.558940434028</c:v>
                </c:pt>
                <c:pt idx="2">
                  <c:v>1002.3464161509443</c:v>
                </c:pt>
                <c:pt idx="3">
                  <c:v>1003.1345110206429</c:v>
                </c:pt>
                <c:pt idx="4">
                  <c:v>1003.9161199938133</c:v>
                </c:pt>
                <c:pt idx="5">
                  <c:v>1004.6983379706419</c:v>
                </c:pt>
                <c:pt idx="6">
                  <c:v>1005.4811654256441</c:v>
                </c:pt>
                <c:pt idx="7">
                  <c:v>1006.2574806754499</c:v>
                </c:pt>
                <c:pt idx="8">
                  <c:v>1007.0343953053214</c:v>
                </c:pt>
                <c:pt idx="9">
                  <c:v>1007.8047766177299</c:v>
                </c:pt>
                <c:pt idx="10">
                  <c:v>1008.5757472718424</c:v>
                </c:pt>
                <c:pt idx="11">
                  <c:v>1009.3615958749251</c:v>
                </c:pt>
                <c:pt idx="12">
                  <c:v>1010.1552064296818</c:v>
                </c:pt>
                <c:pt idx="13">
                  <c:v>1010.9494409607371</c:v>
                </c:pt>
                <c:pt idx="14">
                  <c:v>1011.7442999586924</c:v>
                </c:pt>
                <c:pt idx="15">
                  <c:v>1012.5326173924103</c:v>
                </c:pt>
                <c:pt idx="16">
                  <c:v>1013.3215490567953</c:v>
                </c:pt>
                <c:pt idx="17">
                  <c:v>1014.1110954304355</c:v>
                </c:pt>
                <c:pt idx="18">
                  <c:v>1014.8940737053657</c:v>
                </c:pt>
                <c:pt idx="19">
                  <c:v>1015.6848453377946</c:v>
                </c:pt>
                <c:pt idx="20">
                  <c:v>1016.4762331131204</c:v>
                </c:pt>
                <c:pt idx="21">
                  <c:v>1017.2682375114211</c:v>
                </c:pt>
                <c:pt idx="22">
                  <c:v>1018.0680646631645</c:v>
                </c:pt>
                <c:pt idx="23">
                  <c:v>1018.8829433099219</c:v>
                </c:pt>
                <c:pt idx="24">
                  <c:v>1019.6984741991295</c:v>
                </c:pt>
                <c:pt idx="25">
                  <c:v>1020.5218807170453</c:v>
                </c:pt>
                <c:pt idx="26">
                  <c:v>1021.3531808323793</c:v>
                </c:pt>
                <c:pt idx="27">
                  <c:v>1022.1851581109323</c:v>
                </c:pt>
                <c:pt idx="28">
                  <c:v>1023.0178131043101</c:v>
                </c:pt>
                <c:pt idx="29">
                  <c:v>1023.8583927407442</c:v>
                </c:pt>
                <c:pt idx="30">
                  <c:v>1024.7069153837281</c:v>
                </c:pt>
                <c:pt idx="31">
                  <c:v>1025.5706579211535</c:v>
                </c:pt>
                <c:pt idx="32">
                  <c:v>1026.4423929803866</c:v>
                </c:pt>
                <c:pt idx="33">
                  <c:v>1027.3221396480367</c:v>
                </c:pt>
                <c:pt idx="34">
                  <c:v>1028.2099171970492</c:v>
                </c:pt>
                <c:pt idx="35">
                  <c:v>1029.1130282409872</c:v>
                </c:pt>
                <c:pt idx="36">
                  <c:v>1030.0242220680757</c:v>
                </c:pt>
                <c:pt idx="37">
                  <c:v>1030.9362226813653</c:v>
                </c:pt>
                <c:pt idx="38">
                  <c:v>1031.8490307951979</c:v>
                </c:pt>
                <c:pt idx="39">
                  <c:v>1032.7626471245478</c:v>
                </c:pt>
                <c:pt idx="40">
                  <c:v>1033.6478107766873</c:v>
                </c:pt>
                <c:pt idx="41">
                  <c:v>1034.5337330878403</c:v>
                </c:pt>
                <c:pt idx="42">
                  <c:v>1035.4130867609649</c:v>
                </c:pt>
                <c:pt idx="43">
                  <c:v>1036.2858537086804</c:v>
                </c:pt>
                <c:pt idx="44">
                  <c:v>1037.152015968072</c:v>
                </c:pt>
                <c:pt idx="45">
                  <c:v>1038.0262486881984</c:v>
                </c:pt>
                <c:pt idx="46">
                  <c:v>1038.9012183136551</c:v>
                </c:pt>
                <c:pt idx="47">
                  <c:v>1039.7769254655918</c:v>
                </c:pt>
                <c:pt idx="48">
                  <c:v>1040.6460056791268</c:v>
                </c:pt>
                <c:pt idx="49">
                  <c:v>1041.5158122988737</c:v>
                </c:pt>
                <c:pt idx="50">
                  <c:v>1042.3789685283164</c:v>
                </c:pt>
                <c:pt idx="51">
                  <c:v>1043.2502236161779</c:v>
                </c:pt>
                <c:pt idx="52">
                  <c:v>1044.1148172389996</c:v>
                </c:pt>
                <c:pt idx="53">
                  <c:v>1044.9801273937865</c:v>
                </c:pt>
                <c:pt idx="54">
                  <c:v>1045.838752731795</c:v>
                </c:pt>
                <c:pt idx="55">
                  <c:v>1046.6980835736231</c:v>
                </c:pt>
                <c:pt idx="56">
                  <c:v>1047.5581204989594</c:v>
                </c:pt>
                <c:pt idx="57">
                  <c:v>1048.4411246980299</c:v>
                </c:pt>
                <c:pt idx="58">
                  <c:v>1049.3917113177561</c:v>
                </c:pt>
                <c:pt idx="59">
                  <c:v>1050.358026185261</c:v>
                </c:pt>
                <c:pt idx="60">
                  <c:v>1051.3847511558572</c:v>
                </c:pt>
                <c:pt idx="61">
                  <c:v>1052.4348216760741</c:v>
                </c:pt>
                <c:pt idx="62">
                  <c:v>1053.4933957008766</c:v>
                </c:pt>
                <c:pt idx="63">
                  <c:v>1054.6276569235811</c:v>
                </c:pt>
                <c:pt idx="64">
                  <c:v>1055.8004907637182</c:v>
                </c:pt>
                <c:pt idx="65">
                  <c:v>1056.9970646532506</c:v>
                </c:pt>
                <c:pt idx="66">
                  <c:v>1058.277352347812</c:v>
                </c:pt>
                <c:pt idx="67">
                  <c:v>1059.6341521033012</c:v>
                </c:pt>
                <c:pt idx="68">
                  <c:v>1061.0302200986973</c:v>
                </c:pt>
                <c:pt idx="69">
                  <c:v>1062.5183149823856</c:v>
                </c:pt>
                <c:pt idx="70">
                  <c:v>1064.0386016047396</c:v>
                </c:pt>
                <c:pt idx="71">
                  <c:v>1065.5761373840583</c:v>
                </c:pt>
                <c:pt idx="72">
                  <c:v>1067.146086226471</c:v>
                </c:pt>
                <c:pt idx="73">
                  <c:v>1068.7485839326212</c:v>
                </c:pt>
                <c:pt idx="74">
                  <c:v>1070.4140504759162</c:v>
                </c:pt>
                <c:pt idx="75">
                  <c:v>1072.1048586698139</c:v>
                </c:pt>
                <c:pt idx="76">
                  <c:v>1073.7983376361544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46-430C-B4A3-E93594B5CE81}"/>
            </c:ext>
          </c:extLst>
        </c:ser>
        <c:ser>
          <c:idx val="0"/>
          <c:order val="2"/>
          <c:tx>
            <c:strRef>
              <c:f>Vklady!$R$4</c:f>
              <c:strCache>
                <c:ptCount val="1"/>
                <c:pt idx="0">
                  <c:v>Inflace</c:v>
                </c:pt>
              </c:strCache>
            </c:strRef>
          </c:tx>
          <c:spPr>
            <a:ln w="22225" cap="rnd">
              <a:solidFill>
                <a:srgbClr val="A31C46"/>
              </a:solidFill>
              <a:round/>
            </a:ln>
            <a:effectLst/>
          </c:spPr>
          <c:marker>
            <c:symbol val="none"/>
          </c:marker>
          <c:cat>
            <c:numRef>
              <c:f>Vklady!$Q$6:$Q$82</c:f>
              <c:numCache>
                <c:formatCode>m/d/yyyy</c:formatCode>
                <c:ptCount val="77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44408</c:v>
                </c:pt>
                <c:pt idx="55">
                  <c:v>44439</c:v>
                </c:pt>
                <c:pt idx="56">
                  <c:v>44469</c:v>
                </c:pt>
                <c:pt idx="57">
                  <c:v>44500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44681</c:v>
                </c:pt>
                <c:pt idx="64">
                  <c:v>44712</c:v>
                </c:pt>
                <c:pt idx="65">
                  <c:v>44742</c:v>
                </c:pt>
                <c:pt idx="66">
                  <c:v>44773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44926</c:v>
                </c:pt>
                <c:pt idx="72">
                  <c:v>44957</c:v>
                </c:pt>
                <c:pt idx="73">
                  <c:v>44985</c:v>
                </c:pt>
                <c:pt idx="74">
                  <c:v>45016</c:v>
                </c:pt>
                <c:pt idx="75">
                  <c:v>45046</c:v>
                </c:pt>
                <c:pt idx="76">
                  <c:v>45077</c:v>
                </c:pt>
              </c:numCache>
            </c:numRef>
          </c:cat>
          <c:val>
            <c:numRef>
              <c:f>Vklady!$R$6:$R$82</c:f>
              <c:numCache>
                <c:formatCode>0.0</c:formatCode>
                <c:ptCount val="77"/>
                <c:pt idx="0">
                  <c:v>1007.8800000000001</c:v>
                </c:pt>
                <c:pt idx="1">
                  <c:v>1011.7845060090668</c:v>
                </c:pt>
                <c:pt idx="2">
                  <c:v>1011.7888642162806</c:v>
                </c:pt>
                <c:pt idx="3">
                  <c:v>1012.1395406391225</c:v>
                </c:pt>
                <c:pt idx="4">
                  <c:v>1014.1182640950757</c:v>
                </c:pt>
                <c:pt idx="5">
                  <c:v>1014.1176388362225</c:v>
                </c:pt>
                <c:pt idx="6">
                  <c:v>1019.0562313699363</c:v>
                </c:pt>
                <c:pt idx="7">
                  <c:v>1018.0514632423112</c:v>
                </c:pt>
                <c:pt idx="8">
                  <c:v>1017.0739377352138</c:v>
                </c:pt>
                <c:pt idx="9">
                  <c:v>1021.9968088640915</c:v>
                </c:pt>
                <c:pt idx="10">
                  <c:v>1022.704171642891</c:v>
                </c:pt>
                <c:pt idx="11">
                  <c:v>1023.6863355029648</c:v>
                </c:pt>
                <c:pt idx="12">
                  <c:v>1029.8592210987208</c:v>
                </c:pt>
                <c:pt idx="13">
                  <c:v>1029.8640136427027</c:v>
                </c:pt>
                <c:pt idx="14">
                  <c:v>1028.8785352671589</c:v>
                </c:pt>
                <c:pt idx="15">
                  <c:v>1031.8273824230419</c:v>
                </c:pt>
                <c:pt idx="16">
                  <c:v>1036.7608924115293</c:v>
                </c:pt>
                <c:pt idx="17">
                  <c:v>1040.7053808869682</c:v>
                </c:pt>
                <c:pt idx="18">
                  <c:v>1042.4422863384239</c:v>
                </c:pt>
                <c:pt idx="19">
                  <c:v>1043.021411580482</c:v>
                </c:pt>
                <c:pt idx="20">
                  <c:v>1040.7022042746103</c:v>
                </c:pt>
                <c:pt idx="21">
                  <c:v>1044.6511106044309</c:v>
                </c:pt>
                <c:pt idx="22">
                  <c:v>1043.6691352072319</c:v>
                </c:pt>
                <c:pt idx="23">
                  <c:v>1044.6510007300881</c:v>
                </c:pt>
                <c:pt idx="24">
                  <c:v>1055.4893570926506</c:v>
                </c:pt>
                <c:pt idx="25">
                  <c:v>1057.4655089964242</c:v>
                </c:pt>
                <c:pt idx="26">
                  <c:v>1059.4294495033073</c:v>
                </c:pt>
                <c:pt idx="27">
                  <c:v>1060.4110230840154</c:v>
                </c:pt>
                <c:pt idx="28">
                  <c:v>1067.3221369018065</c:v>
                </c:pt>
                <c:pt idx="29">
                  <c:v>1069.2987363498585</c:v>
                </c:pt>
                <c:pt idx="30">
                  <c:v>1073.2403795748505</c:v>
                </c:pt>
                <c:pt idx="31">
                  <c:v>1074.2321195476909</c:v>
                </c:pt>
                <c:pt idx="32">
                  <c:v>1068.3175215721808</c:v>
                </c:pt>
                <c:pt idx="33">
                  <c:v>1073.243741854606</c:v>
                </c:pt>
                <c:pt idx="34">
                  <c:v>1076.0217689429901</c:v>
                </c:pt>
                <c:pt idx="35">
                  <c:v>1078.1623976670621</c:v>
                </c:pt>
                <c:pt idx="36">
                  <c:v>1093.9273329486441</c:v>
                </c:pt>
                <c:pt idx="37">
                  <c:v>1096.8819916887178</c:v>
                </c:pt>
                <c:pt idx="38">
                  <c:v>1095.8941569644098</c:v>
                </c:pt>
                <c:pt idx="39">
                  <c:v>1093.9219025563061</c:v>
                </c:pt>
                <c:pt idx="40">
                  <c:v>1097.8582217516882</c:v>
                </c:pt>
                <c:pt idx="41">
                  <c:v>1104.7599059094914</c:v>
                </c:pt>
                <c:pt idx="42">
                  <c:v>1109.6821775183453</c:v>
                </c:pt>
                <c:pt idx="43">
                  <c:v>1109.683060153606</c:v>
                </c:pt>
                <c:pt idx="44">
                  <c:v>1102.7853070584285</c:v>
                </c:pt>
                <c:pt idx="45">
                  <c:v>1104.7575384947145</c:v>
                </c:pt>
                <c:pt idx="46">
                  <c:v>1104.7554009955995</c:v>
                </c:pt>
                <c:pt idx="47">
                  <c:v>1102.788810299335</c:v>
                </c:pt>
                <c:pt idx="48">
                  <c:v>1117.5675559503322</c:v>
                </c:pt>
                <c:pt idx="49">
                  <c:v>1119.5306554406304</c:v>
                </c:pt>
                <c:pt idx="50">
                  <c:v>1121.4978283188702</c:v>
                </c:pt>
                <c:pt idx="51">
                  <c:v>1127.4083813893235</c:v>
                </c:pt>
                <c:pt idx="52">
                  <c:v>1129.3854660946724</c:v>
                </c:pt>
                <c:pt idx="53">
                  <c:v>1135.3043662198338</c:v>
                </c:pt>
                <c:pt idx="54">
                  <c:v>1147.1313772346984</c:v>
                </c:pt>
                <c:pt idx="55">
                  <c:v>1155.0141404344415</c:v>
                </c:pt>
                <c:pt idx="56">
                  <c:v>1156.9898720848371</c:v>
                </c:pt>
                <c:pt idx="57">
                  <c:v>1168.8138917395665</c:v>
                </c:pt>
                <c:pt idx="58">
                  <c:v>1170.7897571471744</c:v>
                </c:pt>
                <c:pt idx="59">
                  <c:v>1175.7197983885769</c:v>
                </c:pt>
                <c:pt idx="60">
                  <c:v>1227.9606979180312</c:v>
                </c:pt>
                <c:pt idx="61">
                  <c:v>1243.7219040016366</c:v>
                </c:pt>
                <c:pt idx="62">
                  <c:v>1264.4335914730389</c:v>
                </c:pt>
                <c:pt idx="63">
                  <c:v>1287.0974130609027</c:v>
                </c:pt>
                <c:pt idx="64">
                  <c:v>1309.7725489640936</c:v>
                </c:pt>
                <c:pt idx="65">
                  <c:v>1330.4476491453333</c:v>
                </c:pt>
                <c:pt idx="66">
                  <c:v>1348.1874693896987</c:v>
                </c:pt>
                <c:pt idx="67">
                  <c:v>1354.1034899450053</c:v>
                </c:pt>
                <c:pt idx="68">
                  <c:v>1364.9489634165877</c:v>
                </c:pt>
                <c:pt idx="69">
                  <c:v>1345.239462291795</c:v>
                </c:pt>
                <c:pt idx="70">
                  <c:v>1361.0049030154012</c:v>
                </c:pt>
                <c:pt idx="71">
                  <c:v>1361.0045454115402</c:v>
                </c:pt>
                <c:pt idx="72">
                  <c:v>1442.7603877974216</c:v>
                </c:pt>
                <c:pt idx="73">
                  <c:v>1451.6307022620026</c:v>
                </c:pt>
                <c:pt idx="74">
                  <c:v>1453.6077188973509</c:v>
                </c:pt>
                <c:pt idx="75">
                  <c:v>1450.6562564115648</c:v>
                </c:pt>
                <c:pt idx="76">
                  <c:v>1454.6026557082726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46-430C-B4A3-E93594B5C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6735248"/>
        <c:axId val="986733280"/>
      </c:lineChart>
      <c:dateAx>
        <c:axId val="98673524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624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6733280"/>
        <c:crosses val="autoZero"/>
        <c:auto val="1"/>
        <c:lblOffset val="100"/>
        <c:baseTimeUnit val="months"/>
        <c:majorUnit val="12"/>
        <c:majorTimeUnit val="months"/>
      </c:dateAx>
      <c:valAx>
        <c:axId val="986733280"/>
        <c:scaling>
          <c:orientation val="minMax"/>
          <c:min val="9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624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673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26681168600844"/>
          <c:y val="0.9642494949725281"/>
          <c:w val="0.44780328607898723"/>
          <c:h val="2.9820221349005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2624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solidFill>
                <a:schemeClr val="bg1">
                  <a:lumMod val="65000"/>
                </a:schemeClr>
              </a:solidFill>
            </a:ln>
            <a:effectLst/>
          </c:spPr>
          <c:cat>
            <c:numRef>
              <c:f>Vklady!$Q$6:$Q$82</c:f>
              <c:numCache>
                <c:formatCode>m/d/yyyy</c:formatCode>
                <c:ptCount val="77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44408</c:v>
                </c:pt>
                <c:pt idx="55">
                  <c:v>44439</c:v>
                </c:pt>
                <c:pt idx="56">
                  <c:v>44469</c:v>
                </c:pt>
                <c:pt idx="57">
                  <c:v>44500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44681</c:v>
                </c:pt>
                <c:pt idx="64">
                  <c:v>44712</c:v>
                </c:pt>
                <c:pt idx="65">
                  <c:v>44742</c:v>
                </c:pt>
                <c:pt idx="66">
                  <c:v>44773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44926</c:v>
                </c:pt>
                <c:pt idx="72">
                  <c:v>44957</c:v>
                </c:pt>
                <c:pt idx="73">
                  <c:v>44985</c:v>
                </c:pt>
                <c:pt idx="74">
                  <c:v>45016</c:v>
                </c:pt>
                <c:pt idx="75">
                  <c:v>45046</c:v>
                </c:pt>
                <c:pt idx="76">
                  <c:v>45077</c:v>
                </c:pt>
              </c:numCache>
            </c:numRef>
          </c:cat>
          <c:val>
            <c:numRef>
              <c:f>Vklady!$Y$6:$Y$82</c:f>
              <c:numCache>
                <c:formatCode>0</c:formatCode>
                <c:ptCount val="77"/>
                <c:pt idx="0">
                  <c:v>985.7547525499067</c:v>
                </c:pt>
                <c:pt idx="1">
                  <c:v>979.15653954600316</c:v>
                </c:pt>
                <c:pt idx="2">
                  <c:v>980.40972133185437</c:v>
                </c:pt>
                <c:pt idx="3">
                  <c:v>981.09782603228314</c:v>
                </c:pt>
                <c:pt idx="4">
                  <c:v>978.42281368285057</c:v>
                </c:pt>
                <c:pt idx="5">
                  <c:v>979.32091905030347</c:v>
                </c:pt>
                <c:pt idx="6">
                  <c:v>970.37045525041231</c:v>
                </c:pt>
                <c:pt idx="7">
                  <c:v>972.76217479192587</c:v>
                </c:pt>
                <c:pt idx="8">
                  <c:v>975.23170071898176</c:v>
                </c:pt>
                <c:pt idx="9">
                  <c:v>966.21843660890545</c:v>
                </c:pt>
                <c:pt idx="10">
                  <c:v>965.67963058898704</c:v>
                </c:pt>
                <c:pt idx="11">
                  <c:v>964.71175584574598</c:v>
                </c:pt>
                <c:pt idx="12">
                  <c:v>954.00060991782198</c:v>
                </c:pt>
                <c:pt idx="13">
                  <c:v>955.19566411201777</c:v>
                </c:pt>
                <c:pt idx="14">
                  <c:v>958.14966598556293</c:v>
                </c:pt>
                <c:pt idx="15">
                  <c:v>953.53546513047331</c:v>
                </c:pt>
                <c:pt idx="16">
                  <c:v>945.35491705544655</c:v>
                </c:pt>
                <c:pt idx="17">
                  <c:v>939.01117261017976</c:v>
                </c:pt>
                <c:pt idx="18">
                  <c:v>936.87735653796676</c:v>
                </c:pt>
                <c:pt idx="19">
                  <c:v>937.22796916022821</c:v>
                </c:pt>
                <c:pt idx="20">
                  <c:v>942.98911039614632</c:v>
                </c:pt>
                <c:pt idx="21">
                  <c:v>937.19370084278921</c:v>
                </c:pt>
                <c:pt idx="22">
                  <c:v>940.80189338522041</c:v>
                </c:pt>
                <c:pt idx="23">
                  <c:v>940.83188477480758</c:v>
                </c:pt>
                <c:pt idx="24">
                  <c:v>922.87526184147146</c:v>
                </c:pt>
                <c:pt idx="25">
                  <c:v>921.26672196008758</c:v>
                </c:pt>
                <c:pt idx="26">
                  <c:v>919.68835848872368</c:v>
                </c:pt>
                <c:pt idx="27">
                  <c:v>919.8812463312629</c:v>
                </c:pt>
                <c:pt idx="28">
                  <c:v>909.53035980182949</c:v>
                </c:pt>
                <c:pt idx="29">
                  <c:v>908.07972059982967</c:v>
                </c:pt>
                <c:pt idx="30">
                  <c:v>903.11882011931448</c:v>
                </c:pt>
                <c:pt idx="31">
                  <c:v>903.47631791112849</c:v>
                </c:pt>
                <c:pt idx="32">
                  <c:v>916.18387818384758</c:v>
                </c:pt>
                <c:pt idx="33">
                  <c:v>909.52322360143489</c:v>
                </c:pt>
                <c:pt idx="34">
                  <c:v>906.68438274868072</c:v>
                </c:pt>
                <c:pt idx="35">
                  <c:v>904.94755949584851</c:v>
                </c:pt>
                <c:pt idx="36">
                  <c:v>879.62258075435807</c:v>
                </c:pt>
                <c:pt idx="37">
                  <c:v>876.81674447262958</c:v>
                </c:pt>
                <c:pt idx="38">
                  <c:v>880.41127234332725</c:v>
                </c:pt>
                <c:pt idx="39">
                  <c:v>884.69552548939782</c:v>
                </c:pt>
                <c:pt idx="40">
                  <c:v>878.60314107716204</c:v>
                </c:pt>
                <c:pt idx="41">
                  <c:v>867.6605023067159</c:v>
                </c:pt>
                <c:pt idx="42">
                  <c:v>860.10041101326533</c:v>
                </c:pt>
                <c:pt idx="43">
                  <c:v>860.84994644413086</c:v>
                </c:pt>
                <c:pt idx="44">
                  <c:v>873.08613364346752</c:v>
                </c:pt>
                <c:pt idx="45">
                  <c:v>870.49717772810573</c:v>
                </c:pt>
                <c:pt idx="46">
                  <c:v>871.37525591964254</c:v>
                </c:pt>
                <c:pt idx="47">
                  <c:v>875.49593163183113</c:v>
                </c:pt>
                <c:pt idx="48">
                  <c:v>851.37599164874973</c:v>
                </c:pt>
                <c:pt idx="49">
                  <c:v>848.88887298019699</c:v>
                </c:pt>
                <c:pt idx="50">
                  <c:v>846.23411320860941</c:v>
                </c:pt>
                <c:pt idx="51">
                  <c:v>837.28354331847345</c:v>
                </c:pt>
                <c:pt idx="52">
                  <c:v>834.82071915372353</c:v>
                </c:pt>
                <c:pt idx="53">
                  <c:v>825.96598507043177</c:v>
                </c:pt>
                <c:pt idx="54">
                  <c:v>807.72896454669171</c:v>
                </c:pt>
                <c:pt idx="55">
                  <c:v>796.21816857897511</c:v>
                </c:pt>
                <c:pt idx="56">
                  <c:v>794.07806831468747</c:v>
                </c:pt>
                <c:pt idx="57">
                  <c:v>777.33762010700366</c:v>
                </c:pt>
                <c:pt idx="58">
                  <c:v>776.91461030217852</c:v>
                </c:pt>
                <c:pt idx="59">
                  <c:v>772.37145090595072</c:v>
                </c:pt>
                <c:pt idx="60">
                  <c:v>700.34746471265566</c:v>
                </c:pt>
                <c:pt idx="61">
                  <c:v>682.91407778503549</c:v>
                </c:pt>
                <c:pt idx="62">
                  <c:v>659.43974935570964</c:v>
                </c:pt>
                <c:pt idx="63">
                  <c:v>635.02326094598584</c:v>
                </c:pt>
                <c:pt idx="64">
                  <c:v>611.86147013718676</c:v>
                </c:pt>
                <c:pt idx="65">
                  <c:v>592.8153320542682</c:v>
                </c:pt>
                <c:pt idx="66">
                  <c:v>578.45908413528275</c:v>
                </c:pt>
                <c:pt idx="67">
                  <c:v>578.20860999033096</c:v>
                </c:pt>
                <c:pt idx="68">
                  <c:v>572.41145252155331</c:v>
                </c:pt>
                <c:pt idx="69">
                  <c:v>602.29778384180815</c:v>
                </c:pt>
                <c:pt idx="70">
                  <c:v>590.56913111795382</c:v>
                </c:pt>
                <c:pt idx="71">
                  <c:v>597.32946962331528</c:v>
                </c:pt>
                <c:pt idx="72">
                  <c:v>513.20806421564168</c:v>
                </c:pt>
                <c:pt idx="73">
                  <c:v>510.32135306746875</c:v>
                </c:pt>
                <c:pt idx="74">
                  <c:v>514.72007143669009</c:v>
                </c:pt>
                <c:pt idx="75">
                  <c:v>524.30628973061073</c:v>
                </c:pt>
                <c:pt idx="76">
                  <c:v>526.68534669299459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C-4968-B6EF-C7BE643B7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196112"/>
        <c:axId val="134198856"/>
      </c:areaChart>
      <c:dateAx>
        <c:axId val="134196112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624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198856"/>
        <c:crosses val="autoZero"/>
        <c:auto val="1"/>
        <c:lblOffset val="100"/>
        <c:baseTimeUnit val="months"/>
        <c:majorUnit val="12"/>
        <c:majorTimeUnit val="months"/>
      </c:dateAx>
      <c:valAx>
        <c:axId val="134198856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624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196112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cs-CZ" sz="1800" dirty="0">
                <a:latin typeface="+mj-lt"/>
              </a:rPr>
              <a:t>Celkem (N1011)</a:t>
            </a:r>
            <a:endParaRPr lang="en-US" sz="1800" dirty="0">
              <a:latin typeface="+mj-lt"/>
            </a:endParaRPr>
          </a:p>
        </c:rich>
      </c:tx>
      <c:layout>
        <c:manualLayout>
          <c:xMode val="edge"/>
          <c:yMode val="edge"/>
          <c:x val="0.92997118571100335"/>
          <c:y val="2.88535900681853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263465054667578"/>
          <c:y val="5.76242544641275E-2"/>
          <c:w val="0.49626622366377821"/>
          <c:h val="0.902970141679153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 (N1011)</c:v>
                </c:pt>
              </c:strCache>
            </c:strRef>
          </c:tx>
          <c:spPr>
            <a:solidFill>
              <a:srgbClr val="00918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6E5-4CB1-8EF2-2E7AD3F9287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6E5-4CB1-8EF2-2E7AD3F9287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6E5-4CB1-8EF2-2E7AD3F9287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6E5-4CB1-8EF2-2E7AD3F92871}"/>
              </c:ext>
            </c:extLst>
          </c:dPt>
          <c:dLbls>
            <c:numFmt formatCode="0%" sourceLinked="0"/>
            <c:spPr>
              <a:noFill/>
              <a:ln>
                <a:noFill/>
              </a:ln>
            </c:spPr>
            <c:txPr>
              <a:bodyPr rot="0" vert="horz"/>
              <a:lstStyle/>
              <a:p>
                <a:pPr>
                  <a:defRPr sz="2400">
                    <a:latin typeface="+mj-lt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List1!$A$2:$A$20</c:f>
              <c:strCache>
                <c:ptCount val="19"/>
                <c:pt idx="0">
                  <c:v>Zabezpečení na stáří</c:v>
                </c:pt>
                <c:pt idx="1">
                  <c:v>Zhodnoceí financí</c:v>
                </c:pt>
                <c:pt idx="2">
                  <c:v>Zabezpečení - obecně / zajištění budoucnosti</c:v>
                </c:pt>
                <c:pt idx="3">
                  <c:v>Vlastnit nemovitost / koupě bytu</c:v>
                </c:pt>
                <c:pt idx="4">
                  <c:v>Zabezpečení dětí</c:v>
                </c:pt>
                <c:pt idx="5">
                  <c:v>Žít bez starostí / finanční nezávislost</c:v>
                </c:pt>
                <c:pt idx="6">
                  <c:v>Pokrýt inflaci</c:v>
                </c:pt>
                <c:pt idx="7">
                  <c:v>Mít finanční rezervu</c:v>
                </c:pt>
                <c:pt idx="8">
                  <c:v>Zvyšování investicí / další investice / rozšíření portfolia</c:v>
                </c:pt>
                <c:pt idx="9">
                  <c:v>Neprodělat / nepřijít o peníze</c:v>
                </c:pt>
                <c:pt idx="10">
                  <c:v>Splacení hypotéky</c:v>
                </c:pt>
                <c:pt idx="11">
                  <c:v>Na cestování</c:v>
                </c:pt>
                <c:pt idx="12">
                  <c:v>Přežít</c:v>
                </c:pt>
                <c:pt idx="13">
                  <c:v>Vzdělání</c:v>
                </c:pt>
                <c:pt idx="14">
                  <c:v>Oddlužení</c:v>
                </c:pt>
                <c:pt idx="15">
                  <c:v>Koupě auta</c:v>
                </c:pt>
                <c:pt idx="16">
                  <c:v>Jiné</c:v>
                </c:pt>
                <c:pt idx="17">
                  <c:v>Nic</c:v>
                </c:pt>
                <c:pt idx="18">
                  <c:v>Nevím</c:v>
                </c:pt>
              </c:strCache>
            </c:strRef>
          </c:cat>
          <c:val>
            <c:numRef>
              <c:f>List1!$B$2:$B$20</c:f>
              <c:numCache>
                <c:formatCode>###0%</c:formatCode>
                <c:ptCount val="19"/>
                <c:pt idx="0">
                  <c:v>0.24677898909811696</c:v>
                </c:pt>
                <c:pt idx="1">
                  <c:v>0.20416253716551039</c:v>
                </c:pt>
                <c:pt idx="2">
                  <c:v>0.10802775024777007</c:v>
                </c:pt>
                <c:pt idx="3">
                  <c:v>9.3161546085232902E-2</c:v>
                </c:pt>
                <c:pt idx="4">
                  <c:v>9.1179385530227947E-2</c:v>
                </c:pt>
                <c:pt idx="5">
                  <c:v>8.6223984142715565E-2</c:v>
                </c:pt>
                <c:pt idx="6">
                  <c:v>8.424182358771061E-2</c:v>
                </c:pt>
                <c:pt idx="7">
                  <c:v>7.9286422200198214E-2</c:v>
                </c:pt>
                <c:pt idx="8">
                  <c:v>5.1536174430128839E-2</c:v>
                </c:pt>
                <c:pt idx="9">
                  <c:v>2.576808721506442E-2</c:v>
                </c:pt>
                <c:pt idx="10">
                  <c:v>1.3875123885034688E-2</c:v>
                </c:pt>
                <c:pt idx="11">
                  <c:v>9.9108027750247768E-3</c:v>
                </c:pt>
                <c:pt idx="12">
                  <c:v>9.9108027750247768E-3</c:v>
                </c:pt>
                <c:pt idx="13">
                  <c:v>9.9108027750247768E-4</c:v>
                </c:pt>
                <c:pt idx="14">
                  <c:v>9.9108027750247768E-4</c:v>
                </c:pt>
                <c:pt idx="15">
                  <c:v>9.9108027750247768E-4</c:v>
                </c:pt>
                <c:pt idx="16">
                  <c:v>1.1892963330029734E-2</c:v>
                </c:pt>
                <c:pt idx="17">
                  <c:v>4.4598612487611496E-2</c:v>
                </c:pt>
                <c:pt idx="18">
                  <c:v>6.9375619425173438E-2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E5-4CB1-8EF2-2E7AD3F92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9586688"/>
        <c:axId val="239596672"/>
      </c:barChart>
      <c:catAx>
        <c:axId val="239586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 algn="r">
              <a:defRPr sz="2400" b="0">
                <a:latin typeface="+mj-lt"/>
              </a:defRPr>
            </a:pPr>
            <a:endParaRPr lang="cs-CZ"/>
          </a:p>
        </c:txPr>
        <c:crossAx val="239596672"/>
        <c:crosses val="autoZero"/>
        <c:auto val="1"/>
        <c:lblAlgn val="ctr"/>
        <c:lblOffset val="100"/>
        <c:noMultiLvlLbl val="0"/>
      </c:catAx>
      <c:valAx>
        <c:axId val="239596672"/>
        <c:scaling>
          <c:orientation val="minMax"/>
        </c:scaling>
        <c:delete val="1"/>
        <c:axPos val="t"/>
        <c:numFmt formatCode="###0%" sourceLinked="1"/>
        <c:majorTickMark val="out"/>
        <c:minorTickMark val="none"/>
        <c:tickLblPos val="none"/>
        <c:crossAx val="2395866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0">
          <a:solidFill>
            <a:schemeClr val="tx1">
              <a:lumMod val="85000"/>
              <a:lumOff val="15000"/>
            </a:schemeClr>
          </a:solidFill>
          <a:latin typeface="Helvetica" pitchFamily="34" charset="0"/>
          <a:cs typeface="Helvetica" pitchFamily="34" charset="0"/>
        </a:defRPr>
      </a:pPr>
      <a:endParaRPr lang="cs-C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3056640820661"/>
          <c:y val="0.11783843612331092"/>
          <c:w val="0.84157961170884177"/>
          <c:h val="0.68495067638185836"/>
        </c:manualLayout>
      </c:layout>
      <c:areaChart>
        <c:grouping val="standard"/>
        <c:varyColors val="0"/>
        <c:ser>
          <c:idx val="1"/>
          <c:order val="0"/>
          <c:tx>
            <c:strRef>
              <c:f>Sllozene_uroceni_investice!$J$1</c:f>
              <c:strCache>
                <c:ptCount val="1"/>
                <c:pt idx="0">
                  <c:v>vklad</c:v>
                </c:pt>
              </c:strCache>
            </c:strRef>
          </c:tx>
          <c:spPr>
            <a:solidFill>
              <a:srgbClr val="B8A875"/>
            </a:solidFill>
            <a:ln>
              <a:noFill/>
            </a:ln>
            <a:effectLst/>
          </c:spPr>
          <c:cat>
            <c:numRef>
              <c:f>Sllozene_uroceni_investice!$D$3:$D$28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cat>
          <c:val>
            <c:numRef>
              <c:f>Sllozene_uroceni_investice!$E$3:$E$28</c:f>
              <c:numCache>
                <c:formatCode>General</c:formatCode>
                <c:ptCount val="26"/>
                <c:pt idx="0">
                  <c:v>60000</c:v>
                </c:pt>
                <c:pt idx="1">
                  <c:v>120000</c:v>
                </c:pt>
                <c:pt idx="2">
                  <c:v>180000</c:v>
                </c:pt>
                <c:pt idx="3">
                  <c:v>240000</c:v>
                </c:pt>
                <c:pt idx="4">
                  <c:v>300000</c:v>
                </c:pt>
                <c:pt idx="5">
                  <c:v>360000</c:v>
                </c:pt>
                <c:pt idx="6">
                  <c:v>420000</c:v>
                </c:pt>
                <c:pt idx="7">
                  <c:v>480000</c:v>
                </c:pt>
                <c:pt idx="8">
                  <c:v>540000</c:v>
                </c:pt>
                <c:pt idx="9">
                  <c:v>600000</c:v>
                </c:pt>
                <c:pt idx="10">
                  <c:v>660000</c:v>
                </c:pt>
                <c:pt idx="11">
                  <c:v>720000</c:v>
                </c:pt>
                <c:pt idx="12">
                  <c:v>780000</c:v>
                </c:pt>
                <c:pt idx="13">
                  <c:v>840000</c:v>
                </c:pt>
                <c:pt idx="14">
                  <c:v>900000</c:v>
                </c:pt>
                <c:pt idx="15">
                  <c:v>960000</c:v>
                </c:pt>
                <c:pt idx="16">
                  <c:v>1020000</c:v>
                </c:pt>
                <c:pt idx="17">
                  <c:v>1080000</c:v>
                </c:pt>
                <c:pt idx="18">
                  <c:v>1140000</c:v>
                </c:pt>
                <c:pt idx="19">
                  <c:v>1200000</c:v>
                </c:pt>
                <c:pt idx="20">
                  <c:v>1260000</c:v>
                </c:pt>
                <c:pt idx="21">
                  <c:v>1320000</c:v>
                </c:pt>
                <c:pt idx="22">
                  <c:v>1380000</c:v>
                </c:pt>
                <c:pt idx="23">
                  <c:v>1440000</c:v>
                </c:pt>
                <c:pt idx="24">
                  <c:v>1500000</c:v>
                </c:pt>
                <c:pt idx="25">
                  <c:v>1560000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7C-47BF-B54F-D0E3747AF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841832"/>
        <c:axId val="728725720"/>
      </c:areaChart>
      <c:lineChart>
        <c:grouping val="standard"/>
        <c:varyColors val="0"/>
        <c:ser>
          <c:idx val="4"/>
          <c:order val="1"/>
          <c:tx>
            <c:strRef>
              <c:f>Sllozene_uroceni_investice!$M$1</c:f>
              <c:strCache>
                <c:ptCount val="1"/>
                <c:pt idx="0">
                  <c:v>zhodnocení 8%</c:v>
                </c:pt>
              </c:strCache>
            </c:strRef>
          </c:tx>
          <c:spPr>
            <a:ln w="28575" cap="rnd">
              <a:solidFill>
                <a:srgbClr val="009182"/>
              </a:solidFill>
              <a:round/>
            </a:ln>
            <a:effectLst/>
          </c:spPr>
          <c:marker>
            <c:symbol val="none"/>
          </c:marker>
          <c:cat>
            <c:numRef>
              <c:f>Sllozene_uroceni_investice!$D$3:$D$28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cat>
          <c:val>
            <c:numRef>
              <c:f>Sllozene_uroceni_investice!$H$3:$H$28</c:f>
              <c:numCache>
                <c:formatCode>#,##0</c:formatCode>
                <c:ptCount val="26"/>
                <c:pt idx="0">
                  <c:v>64800.000000000007</c:v>
                </c:pt>
                <c:pt idx="1">
                  <c:v>134784</c:v>
                </c:pt>
                <c:pt idx="2">
                  <c:v>210366.72</c:v>
                </c:pt>
                <c:pt idx="3">
                  <c:v>291996.0576</c:v>
                </c:pt>
                <c:pt idx="4">
                  <c:v>380155.74220800004</c:v>
                </c:pt>
                <c:pt idx="5">
                  <c:v>475368.20158464008</c:v>
                </c:pt>
                <c:pt idx="6">
                  <c:v>578197.65771141136</c:v>
                </c:pt>
                <c:pt idx="7">
                  <c:v>689253.47032832436</c:v>
                </c:pt>
                <c:pt idx="8">
                  <c:v>809193.74795459036</c:v>
                </c:pt>
                <c:pt idx="9">
                  <c:v>938729.24779095768</c:v>
                </c:pt>
                <c:pt idx="10">
                  <c:v>1078627.5876142343</c:v>
                </c:pt>
                <c:pt idx="11">
                  <c:v>1229717.7946233731</c:v>
                </c:pt>
                <c:pt idx="12">
                  <c:v>1392895.218193243</c:v>
                </c:pt>
                <c:pt idx="13">
                  <c:v>1569126.8356487025</c:v>
                </c:pt>
                <c:pt idx="14">
                  <c:v>1759456.9825005988</c:v>
                </c:pt>
                <c:pt idx="15">
                  <c:v>1965013.5411006468</c:v>
                </c:pt>
                <c:pt idx="16">
                  <c:v>2187014.624388699</c:v>
                </c:pt>
                <c:pt idx="17">
                  <c:v>2426775.7943397951</c:v>
                </c:pt>
                <c:pt idx="18">
                  <c:v>2685717.8578869789</c:v>
                </c:pt>
                <c:pt idx="19">
                  <c:v>2965375.2865179372</c:v>
                </c:pt>
                <c:pt idx="20">
                  <c:v>3267405.3094393723</c:v>
                </c:pt>
                <c:pt idx="21">
                  <c:v>3593597.7341945223</c:v>
                </c:pt>
                <c:pt idx="22">
                  <c:v>3945885.5529300845</c:v>
                </c:pt>
                <c:pt idx="23">
                  <c:v>4326356.3971644919</c:v>
                </c:pt>
                <c:pt idx="24">
                  <c:v>4737264.9089376517</c:v>
                </c:pt>
                <c:pt idx="25">
                  <c:v>5181046.1016526641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7C-47BF-B54F-D0E3747AF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841832"/>
        <c:axId val="728725720"/>
      </c:lineChart>
      <c:catAx>
        <c:axId val="34584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624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28725720"/>
        <c:crosses val="autoZero"/>
        <c:auto val="1"/>
        <c:lblAlgn val="ctr"/>
        <c:lblOffset val="100"/>
        <c:noMultiLvlLbl val="0"/>
      </c:catAx>
      <c:valAx>
        <c:axId val="728725720"/>
        <c:scaling>
          <c:orientation val="minMax"/>
          <c:max val="6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624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584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05397025947776"/>
          <c:y val="0.94633319702241614"/>
          <c:w val="0.28431390261016326"/>
          <c:h val="4.7676669246669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624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C87"/>
            </a:solidFill>
            <a:ln>
              <a:noFill/>
            </a:ln>
            <a:effectLst/>
          </c:spPr>
          <c:invertIfNegative val="0"/>
          <c:cat>
            <c:strRef>
              <c:f>Martin_investice!$AC$6:$AC$9</c:f>
              <c:strCache>
                <c:ptCount val="4"/>
                <c:pt idx="0">
                  <c:v>výnos 2 %</c:v>
                </c:pt>
                <c:pt idx="1">
                  <c:v>výnos 4 %</c:v>
                </c:pt>
                <c:pt idx="2">
                  <c:v>výnos 6 %</c:v>
                </c:pt>
                <c:pt idx="3">
                  <c:v>výnos 10 %</c:v>
                </c:pt>
              </c:strCache>
            </c:strRef>
          </c:cat>
          <c:val>
            <c:numRef>
              <c:f>Martin_investice!$AA$6:$AA$9</c:f>
              <c:numCache>
                <c:formatCode>_(* #,##0.00_);_(* \(#,##0.00\);_(* "-"??_);_(@_)</c:formatCode>
                <c:ptCount val="4"/>
                <c:pt idx="0">
                  <c:v>10159.567438955257</c:v>
                </c:pt>
                <c:pt idx="1">
                  <c:v>8152.2357597832824</c:v>
                </c:pt>
                <c:pt idx="2">
                  <c:v>6460.6286112885009</c:v>
                </c:pt>
                <c:pt idx="3">
                  <c:v>3917.9993575737881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2-4527-87A5-034E1143F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7077880"/>
        <c:axId val="987075912"/>
      </c:barChart>
      <c:catAx>
        <c:axId val="98707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624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7075912"/>
        <c:crosses val="autoZero"/>
        <c:auto val="1"/>
        <c:lblAlgn val="ctr"/>
        <c:lblOffset val="100"/>
        <c:noMultiLvlLbl val="0"/>
      </c:catAx>
      <c:valAx>
        <c:axId val="987075912"/>
        <c:scaling>
          <c:orientation val="minMax"/>
          <c:max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624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7077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0477730650346"/>
          <c:y val="0.15616782836535664"/>
          <c:w val="0.8476839128928868"/>
          <c:h val="0.697948697370103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Martin_investice!$AD$5</c:f>
              <c:strCache>
                <c:ptCount val="1"/>
                <c:pt idx="0">
                  <c:v>vlastní prostředky</c:v>
                </c:pt>
              </c:strCache>
            </c:strRef>
          </c:tx>
          <c:spPr>
            <a:solidFill>
              <a:srgbClr val="008C87"/>
            </a:solidFill>
            <a:ln>
              <a:noFill/>
            </a:ln>
            <a:effectLst/>
          </c:spPr>
          <c:invertIfNegative val="0"/>
          <c:cat>
            <c:strRef>
              <c:f>Martin_investice!$AC$6:$AC$9</c:f>
              <c:strCache>
                <c:ptCount val="4"/>
                <c:pt idx="0">
                  <c:v>výnos 2 %</c:v>
                </c:pt>
                <c:pt idx="1">
                  <c:v>výnos 4 %</c:v>
                </c:pt>
                <c:pt idx="2">
                  <c:v>výnos 6 %</c:v>
                </c:pt>
                <c:pt idx="3">
                  <c:v>výnos 10 %</c:v>
                </c:pt>
              </c:strCache>
            </c:strRef>
          </c:cat>
          <c:val>
            <c:numRef>
              <c:f>Martin_investice!$AD$6:$AD$9</c:f>
              <c:numCache>
                <c:formatCode>#,##0</c:formatCode>
                <c:ptCount val="4"/>
                <c:pt idx="0">
                  <c:v>1219148.0926746309</c:v>
                </c:pt>
                <c:pt idx="1">
                  <c:v>978268.29117399384</c:v>
                </c:pt>
                <c:pt idx="2">
                  <c:v>775275.43335462012</c:v>
                </c:pt>
                <c:pt idx="3">
                  <c:v>470159.92290885455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E7-4AF6-A01B-E943086F5C5C}"/>
            </c:ext>
          </c:extLst>
        </c:ser>
        <c:ser>
          <c:idx val="1"/>
          <c:order val="1"/>
          <c:tx>
            <c:strRef>
              <c:f>Martin_investice!$AE$5</c:f>
              <c:strCache>
                <c:ptCount val="1"/>
                <c:pt idx="0">
                  <c:v>výnos z investice</c:v>
                </c:pt>
              </c:strCache>
            </c:strRef>
          </c:tx>
          <c:spPr>
            <a:solidFill>
              <a:srgbClr val="B8A875"/>
            </a:solidFill>
            <a:ln>
              <a:noFill/>
            </a:ln>
            <a:effectLst/>
          </c:spPr>
          <c:invertIfNegative val="0"/>
          <c:cat>
            <c:strRef>
              <c:f>Martin_investice!$AC$6:$AC$9</c:f>
              <c:strCache>
                <c:ptCount val="4"/>
                <c:pt idx="0">
                  <c:v>výnos 2 %</c:v>
                </c:pt>
                <c:pt idx="1">
                  <c:v>výnos 4 %</c:v>
                </c:pt>
                <c:pt idx="2">
                  <c:v>výnos 6 %</c:v>
                </c:pt>
                <c:pt idx="3">
                  <c:v>výnos 10 %</c:v>
                </c:pt>
              </c:strCache>
            </c:strRef>
          </c:cat>
          <c:val>
            <c:numRef>
              <c:f>Martin_investice!$AE$6:$AE$9</c:f>
              <c:numCache>
                <c:formatCode>#,##0</c:formatCode>
                <c:ptCount val="4"/>
                <c:pt idx="0">
                  <c:v>1780851.9073253691</c:v>
                </c:pt>
                <c:pt idx="1">
                  <c:v>2021731.7088260062</c:v>
                </c:pt>
                <c:pt idx="2">
                  <c:v>2224724.5666453801</c:v>
                </c:pt>
                <c:pt idx="3">
                  <c:v>2529840.0770911453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E7-4AF6-A01B-E943086F5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9874456"/>
        <c:axId val="2089876096"/>
      </c:barChart>
      <c:catAx>
        <c:axId val="208987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624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89876096"/>
        <c:crosses val="autoZero"/>
        <c:auto val="1"/>
        <c:lblAlgn val="ctr"/>
        <c:lblOffset val="100"/>
        <c:noMultiLvlLbl val="0"/>
      </c:catAx>
      <c:valAx>
        <c:axId val="2089876096"/>
        <c:scaling>
          <c:orientation val="minMax"/>
          <c:max val="3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624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89874456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318368307762132"/>
          <c:y val="0.93333289783241857"/>
          <c:w val="0.42574250750222592"/>
          <c:h val="4.2963409524218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624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cs-CZ" sz="1800" dirty="0">
                <a:latin typeface="+mj-lt"/>
              </a:rPr>
              <a:t>Celkem (N1011)</a:t>
            </a:r>
            <a:endParaRPr lang="en-US" sz="1800" dirty="0">
              <a:latin typeface="+mj-lt"/>
            </a:endParaRPr>
          </a:p>
        </c:rich>
      </c:tx>
      <c:layout>
        <c:manualLayout>
          <c:xMode val="edge"/>
          <c:yMode val="edge"/>
          <c:x val="0.92997118571100335"/>
          <c:y val="2.88535900681853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263465054667578"/>
          <c:y val="5.76242544641275E-2"/>
          <c:w val="0.49626622366377821"/>
          <c:h val="0.902970141679153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 (N1011)</c:v>
                </c:pt>
              </c:strCache>
            </c:strRef>
          </c:tx>
          <c:spPr>
            <a:solidFill>
              <a:srgbClr val="8C815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</c:spPr>
            <c:txPr>
              <a:bodyPr rot="0" vert="horz"/>
              <a:lstStyle/>
              <a:p>
                <a:pPr>
                  <a:defRPr sz="2400">
                    <a:latin typeface="+mj-lt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List1!$A$2:$A$11</c:f>
              <c:strCache>
                <c:ptCount val="10"/>
                <c:pt idx="0">
                  <c:v>Podílové fondy</c:v>
                </c:pt>
                <c:pt idx="1">
                  <c:v>Akcie české firmy</c:v>
                </c:pt>
                <c:pt idx="2">
                  <c:v>Akcie zahraniční firmy</c:v>
                </c:pt>
                <c:pt idx="3">
                  <c:v>Umění, sbírka, starožitnosti, veterány </c:v>
                </c:pt>
                <c:pt idx="4">
                  <c:v>Kryptoměny, NFT</c:v>
                </c:pt>
                <c:pt idx="5">
                  <c:v>ETF</c:v>
                </c:pt>
                <c:pt idx="6">
                  <c:v>Státní dluhopisy</c:v>
                </c:pt>
                <c:pt idx="7">
                  <c:v>Korporátní a firemní dluhopisy</c:v>
                </c:pt>
                <c:pt idx="8">
                  <c:v>Komodity  </c:v>
                </c:pt>
                <c:pt idx="9">
                  <c:v>Private equity </c:v>
                </c:pt>
              </c:strCache>
            </c:strRef>
          </c:cat>
          <c:val>
            <c:numRef>
              <c:f>List1!$B$2:$B$11</c:f>
              <c:numCache>
                <c:formatCode>0%</c:formatCode>
                <c:ptCount val="10"/>
                <c:pt idx="0">
                  <c:v>0.38674579624134525</c:v>
                </c:pt>
                <c:pt idx="1">
                  <c:v>0.20474777448071216</c:v>
                </c:pt>
                <c:pt idx="2">
                  <c:v>0.20276953511374876</c:v>
                </c:pt>
                <c:pt idx="3">
                  <c:v>0.19881305637982194</c:v>
                </c:pt>
                <c:pt idx="4">
                  <c:v>0.18496538081107816</c:v>
                </c:pt>
                <c:pt idx="5">
                  <c:v>0.17903066271018794</c:v>
                </c:pt>
                <c:pt idx="6">
                  <c:v>0.14935707220573691</c:v>
                </c:pt>
                <c:pt idx="7">
                  <c:v>0.13056379821958455</c:v>
                </c:pt>
                <c:pt idx="8">
                  <c:v>0.12265084075173097</c:v>
                </c:pt>
                <c:pt idx="9">
                  <c:v>4.4510385756676554E-2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E-468C-95E1-D96ECAC92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9586688"/>
        <c:axId val="239596672"/>
      </c:barChart>
      <c:catAx>
        <c:axId val="239586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 algn="r">
              <a:defRPr sz="2400" b="0">
                <a:latin typeface="+mj-lt"/>
              </a:defRPr>
            </a:pPr>
            <a:endParaRPr lang="cs-CZ"/>
          </a:p>
        </c:txPr>
        <c:crossAx val="239596672"/>
        <c:crosses val="autoZero"/>
        <c:auto val="1"/>
        <c:lblAlgn val="ctr"/>
        <c:lblOffset val="100"/>
        <c:noMultiLvlLbl val="0"/>
      </c:catAx>
      <c:valAx>
        <c:axId val="2395966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395866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0">
          <a:solidFill>
            <a:schemeClr val="tx1">
              <a:lumMod val="85000"/>
              <a:lumOff val="15000"/>
            </a:schemeClr>
          </a:solidFill>
          <a:latin typeface="Helvetica" pitchFamily="34" charset="0"/>
          <a:cs typeface="Helvetica" pitchFamily="34" charset="0"/>
        </a:defRPr>
      </a:pPr>
      <a:endParaRPr lang="cs-C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cs-CZ" sz="1800" dirty="0">
                <a:latin typeface="+mj-lt"/>
              </a:rPr>
              <a:t>Celkem (N1011)</a:t>
            </a:r>
            <a:endParaRPr lang="en-US" sz="1800" dirty="0">
              <a:latin typeface="+mj-lt"/>
            </a:endParaRPr>
          </a:p>
        </c:rich>
      </c:tx>
      <c:layout>
        <c:manualLayout>
          <c:xMode val="edge"/>
          <c:yMode val="edge"/>
          <c:x val="0.92997118571100335"/>
          <c:y val="2.88535900681853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263465054667578"/>
          <c:y val="5.76242544641275E-2"/>
          <c:w val="0.49626622366377821"/>
          <c:h val="0.902970141679153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Produkty, které mají</c:v>
                </c:pt>
              </c:strCache>
            </c:strRef>
          </c:tx>
          <c:spPr>
            <a:solidFill>
              <a:srgbClr val="00918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CB5-4001-9B12-3A65230263E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CB5-4001-9B12-3A65230263E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CB5-4001-9B12-3A65230263E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CB5-4001-9B12-3A65230263E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CB5-4001-9B12-3A65230263EA}"/>
              </c:ext>
            </c:extLst>
          </c:dPt>
          <c:dLbls>
            <c:numFmt formatCode="0%" sourceLinked="0"/>
            <c:spPr>
              <a:noFill/>
              <a:ln>
                <a:noFill/>
              </a:ln>
            </c:spPr>
            <c:txPr>
              <a:bodyPr rot="0" vert="horz"/>
              <a:lstStyle/>
              <a:p>
                <a:pPr>
                  <a:defRPr sz="2400">
                    <a:latin typeface="+mj-lt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List1!$A$2:$A$20</c:f>
              <c:strCache>
                <c:ptCount val="19"/>
                <c:pt idx="0">
                  <c:v>Akcie zahraniční firmy</c:v>
                </c:pt>
                <c:pt idx="1">
                  <c:v>Státní dluhopisy</c:v>
                </c:pt>
                <c:pt idx="2">
                  <c:v>Private equity </c:v>
                </c:pt>
                <c:pt idx="3">
                  <c:v>Akcie české firmy</c:v>
                </c:pt>
                <c:pt idx="4">
                  <c:v>ETF</c:v>
                </c:pt>
                <c:pt idx="5">
                  <c:v>Termínovaný vklad</c:v>
                </c:pt>
                <c:pt idx="6">
                  <c:v>Kryptoměny, NFT</c:v>
                </c:pt>
                <c:pt idx="7">
                  <c:v>Umění, sbírka, starožitnosti, veterány </c:v>
                </c:pt>
                <c:pt idx="8">
                  <c:v>Zlato, stříbro, platinu</c:v>
                </c:pt>
                <c:pt idx="9">
                  <c:v>Byt nebo dům, ve kterém nebydlí</c:v>
                </c:pt>
                <c:pt idx="10">
                  <c:v>Podílové fondy</c:v>
                </c:pt>
                <c:pt idx="11">
                  <c:v>Zemědělská půda, rybník nebo les</c:v>
                </c:pt>
                <c:pt idx="12">
                  <c:v>Drahé kameny, diamanty</c:v>
                </c:pt>
                <c:pt idx="13">
                  <c:v>Korporátní a firemní dluhopisy</c:v>
                </c:pt>
                <c:pt idx="14">
                  <c:v>Cizí měny</c:v>
                </c:pt>
                <c:pt idx="15">
                  <c:v>Spořicí účet</c:v>
                </c:pt>
                <c:pt idx="16">
                  <c:v>Komodity  </c:v>
                </c:pt>
                <c:pt idx="17">
                  <c:v>Stavební spoření</c:v>
                </c:pt>
                <c:pt idx="18">
                  <c:v>Investiční životní pojištění </c:v>
                </c:pt>
              </c:strCache>
            </c:strRef>
          </c:cat>
          <c:val>
            <c:numRef>
              <c:f>List1!$B$2:$B$20</c:f>
              <c:numCache>
                <c:formatCode>0%</c:formatCode>
                <c:ptCount val="19"/>
                <c:pt idx="0">
                  <c:v>0.20276953511374876</c:v>
                </c:pt>
                <c:pt idx="1">
                  <c:v>0.14935707220573691</c:v>
                </c:pt>
                <c:pt idx="2">
                  <c:v>4.4510385756676554E-2</c:v>
                </c:pt>
                <c:pt idx="3">
                  <c:v>0.20474777448071216</c:v>
                </c:pt>
                <c:pt idx="4">
                  <c:v>0.17903066271018794</c:v>
                </c:pt>
                <c:pt idx="5">
                  <c:v>0.25816023738872401</c:v>
                </c:pt>
                <c:pt idx="6">
                  <c:v>0.18496538081107816</c:v>
                </c:pt>
                <c:pt idx="7">
                  <c:v>0.19881305637982194</c:v>
                </c:pt>
                <c:pt idx="8">
                  <c:v>0.39762611275964388</c:v>
                </c:pt>
                <c:pt idx="9">
                  <c:v>0.44510385756676557</c:v>
                </c:pt>
                <c:pt idx="10">
                  <c:v>0.38674579624134525</c:v>
                </c:pt>
                <c:pt idx="11">
                  <c:v>0.21364985163204747</c:v>
                </c:pt>
                <c:pt idx="12">
                  <c:v>8.7042532146389712E-2</c:v>
                </c:pt>
                <c:pt idx="13">
                  <c:v>0.13056379821958455</c:v>
                </c:pt>
                <c:pt idx="14">
                  <c:v>0.21958456973293766</c:v>
                </c:pt>
                <c:pt idx="15">
                  <c:v>0.8516320474777449</c:v>
                </c:pt>
                <c:pt idx="16">
                  <c:v>0.12265084075173097</c:v>
                </c:pt>
                <c:pt idx="17">
                  <c:v>0.56083086053412468</c:v>
                </c:pt>
                <c:pt idx="18">
                  <c:v>0.43916913946587532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B5-4001-9B12-3A65230263E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Produkty, které plánují</c:v>
                </c:pt>
              </c:strCache>
            </c:strRef>
          </c:tx>
          <c:spPr>
            <a:solidFill>
              <a:srgbClr val="C0B5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+mj-lt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List1!$A$2:$A$20</c:f>
              <c:strCache>
                <c:ptCount val="19"/>
                <c:pt idx="0">
                  <c:v>Akcie zahraniční firmy</c:v>
                </c:pt>
                <c:pt idx="1">
                  <c:v>Státní dluhopisy</c:v>
                </c:pt>
                <c:pt idx="2">
                  <c:v>Private equity </c:v>
                </c:pt>
                <c:pt idx="3">
                  <c:v>Akcie české firmy</c:v>
                </c:pt>
                <c:pt idx="4">
                  <c:v>ETF</c:v>
                </c:pt>
                <c:pt idx="5">
                  <c:v>Termínovaný vklad</c:v>
                </c:pt>
                <c:pt idx="6">
                  <c:v>Kryptoměny, NFT</c:v>
                </c:pt>
                <c:pt idx="7">
                  <c:v>Umění, sbírka, starožitnosti, veterány </c:v>
                </c:pt>
                <c:pt idx="8">
                  <c:v>Zlato, stříbro, platinu</c:v>
                </c:pt>
                <c:pt idx="9">
                  <c:v>Byt nebo dům, ve kterém nebydlí</c:v>
                </c:pt>
                <c:pt idx="10">
                  <c:v>Podílové fondy</c:v>
                </c:pt>
                <c:pt idx="11">
                  <c:v>Zemědělská půda, rybník nebo les</c:v>
                </c:pt>
                <c:pt idx="12">
                  <c:v>Drahé kameny, diamanty</c:v>
                </c:pt>
                <c:pt idx="13">
                  <c:v>Korporátní a firemní dluhopisy</c:v>
                </c:pt>
                <c:pt idx="14">
                  <c:v>Cizí měny</c:v>
                </c:pt>
                <c:pt idx="15">
                  <c:v>Spořicí účet</c:v>
                </c:pt>
                <c:pt idx="16">
                  <c:v>Komodity  </c:v>
                </c:pt>
                <c:pt idx="17">
                  <c:v>Stavební spoření</c:v>
                </c:pt>
                <c:pt idx="18">
                  <c:v>Investiční životní pojištění </c:v>
                </c:pt>
              </c:strCache>
            </c:strRef>
          </c:cat>
          <c:val>
            <c:numRef>
              <c:f>List1!$C$2:$C$20</c:f>
              <c:numCache>
                <c:formatCode>0%</c:formatCode>
                <c:ptCount val="19"/>
                <c:pt idx="0">
                  <c:v>0.11</c:v>
                </c:pt>
                <c:pt idx="1">
                  <c:v>0.08</c:v>
                </c:pt>
                <c:pt idx="2">
                  <c:v>0.02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0.09</c:v>
                </c:pt>
                <c:pt idx="6">
                  <c:v>0.06</c:v>
                </c:pt>
                <c:pt idx="7">
                  <c:v>0.06</c:v>
                </c:pt>
                <c:pt idx="8">
                  <c:v>0.12</c:v>
                </c:pt>
                <c:pt idx="9">
                  <c:v>0.12</c:v>
                </c:pt>
                <c:pt idx="10">
                  <c:v>0.1</c:v>
                </c:pt>
                <c:pt idx="11">
                  <c:v>0.05</c:v>
                </c:pt>
                <c:pt idx="12">
                  <c:v>0.02</c:v>
                </c:pt>
                <c:pt idx="13">
                  <c:v>0.03</c:v>
                </c:pt>
                <c:pt idx="14">
                  <c:v>0.05</c:v>
                </c:pt>
                <c:pt idx="15">
                  <c:v>0.18</c:v>
                </c:pt>
                <c:pt idx="16">
                  <c:v>0.02</c:v>
                </c:pt>
                <c:pt idx="17">
                  <c:v>7.0000000000000007E-2</c:v>
                </c:pt>
                <c:pt idx="1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B5-4001-9B12-3A6523026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39586688"/>
        <c:axId val="239596672"/>
      </c:barChart>
      <c:catAx>
        <c:axId val="239586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 algn="r">
              <a:defRPr sz="2400" b="0">
                <a:latin typeface="+mj-lt"/>
              </a:defRPr>
            </a:pPr>
            <a:endParaRPr lang="cs-CZ"/>
          </a:p>
        </c:txPr>
        <c:crossAx val="239596672"/>
        <c:crosses val="autoZero"/>
        <c:auto val="1"/>
        <c:lblAlgn val="ctr"/>
        <c:lblOffset val="100"/>
        <c:noMultiLvlLbl val="0"/>
      </c:catAx>
      <c:valAx>
        <c:axId val="2395966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3958668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5373460227217379"/>
          <c:y val="0.87993553844056704"/>
          <c:w val="0.12526110538873472"/>
          <c:h val="9.2040225994040256E-2"/>
        </c:manualLayout>
      </c:layout>
      <c:overlay val="0"/>
      <c:txPr>
        <a:bodyPr/>
        <a:lstStyle/>
        <a:p>
          <a:pPr>
            <a:defRPr sz="2400">
              <a:latin typeface="+mj-lt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0">
          <a:solidFill>
            <a:schemeClr val="tx1">
              <a:lumMod val="85000"/>
              <a:lumOff val="15000"/>
            </a:schemeClr>
          </a:solidFill>
          <a:latin typeface="Helvetica" pitchFamily="34" charset="0"/>
          <a:cs typeface="Helvetica" pitchFamily="34" charset="0"/>
        </a:defRPr>
      </a:pPr>
      <a:endParaRPr lang="cs-C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0.12633</cdr:x>
      <cdr:y>0.23192</cdr:y>
    </cdr:from>
    <cdr:to>
      <cdr:x>0.9306</cdr:x>
      <cdr:y>0.79673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9EDA87CF-42E7-6474-7641-A09479483047}"/>
            </a:ext>
          </a:extLst>
        </cdr:cNvPr>
        <cdr:cNvSpPr/>
      </cdr:nvSpPr>
      <cdr:spPr>
        <a:xfrm xmlns:a="http://schemas.openxmlformats.org/drawingml/2006/main">
          <a:off x="676275" y="809625"/>
          <a:ext cx="4305300" cy="1971675"/>
        </a:xfrm>
        <a:prstGeom xmlns:a="http://schemas.openxmlformats.org/drawingml/2006/main" prst="rect">
          <a:avLst/>
        </a:prstGeom>
        <a:solidFill xmlns:a="http://schemas.openxmlformats.org/drawingml/2006/main">
          <a:srgbClr val="008C87">
            <a:alpha val="11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0.12633</cdr:x>
      <cdr:y>0.46112</cdr:y>
    </cdr:from>
    <cdr:to>
      <cdr:x>0.7669</cdr:x>
      <cdr:y>0.80491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EE457FC-493D-29D3-9CA5-5E206FBE7FD6}"/>
            </a:ext>
          </a:extLst>
        </cdr:cNvPr>
        <cdr:cNvSpPr/>
      </cdr:nvSpPr>
      <cdr:spPr>
        <a:xfrm xmlns:a="http://schemas.openxmlformats.org/drawingml/2006/main">
          <a:off x="676275" y="1609725"/>
          <a:ext cx="3429000" cy="1200150"/>
        </a:xfrm>
        <a:prstGeom xmlns:a="http://schemas.openxmlformats.org/drawingml/2006/main" prst="rect">
          <a:avLst/>
        </a:prstGeom>
        <a:solidFill xmlns:a="http://schemas.openxmlformats.org/drawingml/2006/main">
          <a:srgbClr val="008C87">
            <a:alpha val="17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168F9C1-C3AC-4D82-9FA2-D6D9C1C3A0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C316A14-1FBF-42F5-B315-950BCC72E6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959A3-D88A-426C-9E8A-F6E26F97DAF6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E52EFB-0D4F-4693-BC99-53C2C76D85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86DAD3-15E6-4121-BE62-04206CA5C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86654-AD22-42AA-B546-515A1C916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690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994F3-18B0-429F-85C2-9A44BEBC607A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5E9C-A13C-40A8-BF44-F169E812C8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0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file:///P:\COMMON\Foto" TargetMode="Externa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1.em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1.em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1.em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1.em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titulní jpg 150 dpi" descr="Obsah obrázku vsedě, budova, zelená, most&#10;&#10;Popis byl vytvořen automaticky">
            <a:extLst>
              <a:ext uri="{FF2B5EF4-FFF2-40B4-BE49-F238E27FC236}">
                <a16:creationId xmlns:a16="http://schemas.microsoft.com/office/drawing/2014/main" id="{0E8FC332-F0BA-40E3-A0DE-A54A9770C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0651911" cy="17243425"/>
          </a:xfrm>
          <a:prstGeom prst="rect">
            <a:avLst/>
          </a:prstGeom>
        </p:spPr>
      </p:pic>
      <p:sp>
        <p:nvSpPr>
          <p:cNvPr id="15" name="TextovéPole Svislá linka" hidden="1">
            <a:extLst>
              <a:ext uri="{FF2B5EF4-FFF2-40B4-BE49-F238E27FC236}">
                <a16:creationId xmlns:a16="http://schemas.microsoft.com/office/drawing/2014/main" id="{3A2679AD-1269-4F2E-8845-3559A90DA796}"/>
              </a:ext>
            </a:extLst>
          </p:cNvPr>
          <p:cNvSpPr txBox="1"/>
          <p:nvPr userDrawn="1"/>
        </p:nvSpPr>
        <p:spPr>
          <a:xfrm>
            <a:off x="4977711" y="12384000"/>
            <a:ext cx="45251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+mj-lt"/>
              </a:rPr>
              <a:t>I</a:t>
            </a:r>
          </a:p>
        </p:txBody>
      </p:sp>
      <p:sp>
        <p:nvSpPr>
          <p:cNvPr id="5" name="TextovéPole Růst. Společně.">
            <a:extLst>
              <a:ext uri="{FF2B5EF4-FFF2-40B4-BE49-F238E27FC236}">
                <a16:creationId xmlns:a16="http://schemas.microsoft.com/office/drawing/2014/main" id="{CDD8F72F-F60F-491D-A37D-9954958B32D4}"/>
              </a:ext>
            </a:extLst>
          </p:cNvPr>
          <p:cNvSpPr txBox="1"/>
          <p:nvPr userDrawn="1"/>
        </p:nvSpPr>
        <p:spPr>
          <a:xfrm>
            <a:off x="16323062" y="16020000"/>
            <a:ext cx="13348619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cs-CZ" sz="3600" b="1" dirty="0">
                <a:solidFill>
                  <a:schemeClr val="bg2"/>
                </a:solidFill>
                <a:latin typeface="+mj-lt"/>
              </a:rPr>
              <a:t>Růst. Společně.</a:t>
            </a:r>
          </a:p>
        </p:txBody>
      </p:sp>
      <p:sp>
        <p:nvSpPr>
          <p:cNvPr id="25" name="Logo JT Banka rgb (z SVG)">
            <a:extLst>
              <a:ext uri="{FF2B5EF4-FFF2-40B4-BE49-F238E27FC236}">
                <a16:creationId xmlns:a16="http://schemas.microsoft.com/office/drawing/2014/main" id="{5D5576D4-DA19-49B9-A142-4146A4C92769}"/>
              </a:ext>
            </a:extLst>
          </p:cNvPr>
          <p:cNvSpPr>
            <a:spLocks noChangeAspect="1"/>
          </p:cNvSpPr>
          <p:nvPr userDrawn="1"/>
        </p:nvSpPr>
        <p:spPr>
          <a:xfrm>
            <a:off x="981779" y="781200"/>
            <a:ext cx="4105896" cy="583200"/>
          </a:xfrm>
          <a:custGeom>
            <a:avLst/>
            <a:gdLst>
              <a:gd name="connsiteX0" fmla="*/ 2192893 w 3082956"/>
              <a:gd name="connsiteY0" fmla="*/ 388610 h 437902"/>
              <a:gd name="connsiteX1" fmla="*/ 1956578 w 3082956"/>
              <a:gd name="connsiteY1" fmla="*/ 3058 h 437902"/>
              <a:gd name="connsiteX2" fmla="*/ 1873358 w 3082956"/>
              <a:gd name="connsiteY2" fmla="*/ 3058 h 437902"/>
              <a:gd name="connsiteX3" fmla="*/ 1873358 w 3082956"/>
              <a:gd name="connsiteY3" fmla="*/ 434121 h 437902"/>
              <a:gd name="connsiteX4" fmla="*/ 1926269 w 3082956"/>
              <a:gd name="connsiteY4" fmla="*/ 434121 h 437902"/>
              <a:gd name="connsiteX5" fmla="*/ 1926269 w 3082956"/>
              <a:gd name="connsiteY5" fmla="*/ 51283 h 437902"/>
              <a:gd name="connsiteX6" fmla="*/ 2163261 w 3082956"/>
              <a:gd name="connsiteY6" fmla="*/ 434121 h 437902"/>
              <a:gd name="connsiteX7" fmla="*/ 2245957 w 3082956"/>
              <a:gd name="connsiteY7" fmla="*/ 434121 h 437902"/>
              <a:gd name="connsiteX8" fmla="*/ 2245957 w 3082956"/>
              <a:gd name="connsiteY8" fmla="*/ 3058 h 437902"/>
              <a:gd name="connsiteX9" fmla="*/ 2192893 w 3082956"/>
              <a:gd name="connsiteY9" fmla="*/ 3058 h 437902"/>
              <a:gd name="connsiteX10" fmla="*/ 2192893 w 3082956"/>
              <a:gd name="connsiteY10" fmla="*/ 388610 h 437902"/>
              <a:gd name="connsiteX11" fmla="*/ 2796892 w 3082956"/>
              <a:gd name="connsiteY11" fmla="*/ 299247 h 437902"/>
              <a:gd name="connsiteX12" fmla="*/ 2887409 w 3082956"/>
              <a:gd name="connsiteY12" fmla="*/ 51759 h 437902"/>
              <a:gd name="connsiteX13" fmla="*/ 2979163 w 3082956"/>
              <a:gd name="connsiteY13" fmla="*/ 299247 h 437902"/>
              <a:gd name="connsiteX14" fmla="*/ 2796892 w 3082956"/>
              <a:gd name="connsiteY14" fmla="*/ 299247 h 437902"/>
              <a:gd name="connsiteX15" fmla="*/ 2921965 w 3082956"/>
              <a:gd name="connsiteY15" fmla="*/ 3058 h 437902"/>
              <a:gd name="connsiteX16" fmla="*/ 2850585 w 3082956"/>
              <a:gd name="connsiteY16" fmla="*/ 3058 h 437902"/>
              <a:gd name="connsiteX17" fmla="*/ 2694623 w 3082956"/>
              <a:gd name="connsiteY17" fmla="*/ 431559 h 437902"/>
              <a:gd name="connsiteX18" fmla="*/ 2476414 w 3082956"/>
              <a:gd name="connsiteY18" fmla="*/ 211722 h 437902"/>
              <a:gd name="connsiteX19" fmla="*/ 2673610 w 3082956"/>
              <a:gd name="connsiteY19" fmla="*/ 3058 h 437902"/>
              <a:gd name="connsiteX20" fmla="*/ 2604164 w 3082956"/>
              <a:gd name="connsiteY20" fmla="*/ 3058 h 437902"/>
              <a:gd name="connsiteX21" fmla="*/ 2430190 w 3082956"/>
              <a:gd name="connsiteY21" fmla="*/ 189614 h 437902"/>
              <a:gd name="connsiteX22" fmla="*/ 2391413 w 3082956"/>
              <a:gd name="connsiteY22" fmla="*/ 189614 h 437902"/>
              <a:gd name="connsiteX23" fmla="*/ 2391413 w 3082956"/>
              <a:gd name="connsiteY23" fmla="*/ 3058 h 437902"/>
              <a:gd name="connsiteX24" fmla="*/ 2338473 w 3082956"/>
              <a:gd name="connsiteY24" fmla="*/ 3058 h 437902"/>
              <a:gd name="connsiteX25" fmla="*/ 2338473 w 3082956"/>
              <a:gd name="connsiteY25" fmla="*/ 434121 h 437902"/>
              <a:gd name="connsiteX26" fmla="*/ 2391413 w 3082956"/>
              <a:gd name="connsiteY26" fmla="*/ 434121 h 437902"/>
              <a:gd name="connsiteX27" fmla="*/ 2391413 w 3082956"/>
              <a:gd name="connsiteY27" fmla="*/ 236792 h 437902"/>
              <a:gd name="connsiteX28" fmla="*/ 2430190 w 3082956"/>
              <a:gd name="connsiteY28" fmla="*/ 236792 h 437902"/>
              <a:gd name="connsiteX29" fmla="*/ 2625262 w 3082956"/>
              <a:gd name="connsiteY29" fmla="*/ 434121 h 437902"/>
              <a:gd name="connsiteX30" fmla="*/ 2749211 w 3082956"/>
              <a:gd name="connsiteY30" fmla="*/ 434121 h 437902"/>
              <a:gd name="connsiteX31" fmla="*/ 2782157 w 3082956"/>
              <a:gd name="connsiteY31" fmla="*/ 343691 h 437902"/>
              <a:gd name="connsiteX32" fmla="*/ 2994498 w 3082956"/>
              <a:gd name="connsiteY32" fmla="*/ 343691 h 437902"/>
              <a:gd name="connsiteX33" fmla="*/ 3028017 w 3082956"/>
              <a:gd name="connsiteY33" fmla="*/ 434121 h 437902"/>
              <a:gd name="connsiteX34" fmla="*/ 3082957 w 3082956"/>
              <a:gd name="connsiteY34" fmla="*/ 434121 h 437902"/>
              <a:gd name="connsiteX35" fmla="*/ 2921965 w 3082956"/>
              <a:gd name="connsiteY35" fmla="*/ 3058 h 437902"/>
              <a:gd name="connsiteX36" fmla="*/ 1550727 w 3082956"/>
              <a:gd name="connsiteY36" fmla="*/ 299247 h 437902"/>
              <a:gd name="connsiteX37" fmla="*/ 1641320 w 3082956"/>
              <a:gd name="connsiteY37" fmla="*/ 51759 h 437902"/>
              <a:gd name="connsiteX38" fmla="*/ 1733007 w 3082956"/>
              <a:gd name="connsiteY38" fmla="*/ 299247 h 437902"/>
              <a:gd name="connsiteX39" fmla="*/ 1550727 w 3082956"/>
              <a:gd name="connsiteY39" fmla="*/ 299247 h 437902"/>
              <a:gd name="connsiteX40" fmla="*/ 1604448 w 3082956"/>
              <a:gd name="connsiteY40" fmla="*/ 3058 h 437902"/>
              <a:gd name="connsiteX41" fmla="*/ 1447467 w 3082956"/>
              <a:gd name="connsiteY41" fmla="*/ 434121 h 437902"/>
              <a:gd name="connsiteX42" fmla="*/ 1502988 w 3082956"/>
              <a:gd name="connsiteY42" fmla="*/ 434121 h 437902"/>
              <a:gd name="connsiteX43" fmla="*/ 1535935 w 3082956"/>
              <a:gd name="connsiteY43" fmla="*/ 343691 h 437902"/>
              <a:gd name="connsiteX44" fmla="*/ 1748381 w 3082956"/>
              <a:gd name="connsiteY44" fmla="*/ 343691 h 437902"/>
              <a:gd name="connsiteX45" fmla="*/ 1781813 w 3082956"/>
              <a:gd name="connsiteY45" fmla="*/ 434121 h 437902"/>
              <a:gd name="connsiteX46" fmla="*/ 1836792 w 3082956"/>
              <a:gd name="connsiteY46" fmla="*/ 434121 h 437902"/>
              <a:gd name="connsiteX47" fmla="*/ 1675762 w 3082956"/>
              <a:gd name="connsiteY47" fmla="*/ 3058 h 437902"/>
              <a:gd name="connsiteX48" fmla="*/ 1604448 w 3082956"/>
              <a:gd name="connsiteY48" fmla="*/ 3058 h 437902"/>
              <a:gd name="connsiteX49" fmla="*/ 1300058 w 3082956"/>
              <a:gd name="connsiteY49" fmla="*/ 386944 h 437902"/>
              <a:gd name="connsiteX50" fmla="*/ 1149344 w 3082956"/>
              <a:gd name="connsiteY50" fmla="*/ 386944 h 437902"/>
              <a:gd name="connsiteX51" fmla="*/ 1149344 w 3082956"/>
              <a:gd name="connsiteY51" fmla="*/ 236210 h 437902"/>
              <a:gd name="connsiteX52" fmla="*/ 1309373 w 3082956"/>
              <a:gd name="connsiteY52" fmla="*/ 236210 h 437902"/>
              <a:gd name="connsiteX53" fmla="*/ 1375648 w 3082956"/>
              <a:gd name="connsiteY53" fmla="*/ 317583 h 437902"/>
              <a:gd name="connsiteX54" fmla="*/ 1300058 w 3082956"/>
              <a:gd name="connsiteY54" fmla="*/ 386944 h 437902"/>
              <a:gd name="connsiteX55" fmla="*/ 1149344 w 3082956"/>
              <a:gd name="connsiteY55" fmla="*/ 50216 h 437902"/>
              <a:gd name="connsiteX56" fmla="*/ 1292628 w 3082956"/>
              <a:gd name="connsiteY56" fmla="*/ 50216 h 437902"/>
              <a:gd name="connsiteX57" fmla="*/ 1363094 w 3082956"/>
              <a:gd name="connsiteY57" fmla="*/ 111671 h 437902"/>
              <a:gd name="connsiteX58" fmla="*/ 1287523 w 3082956"/>
              <a:gd name="connsiteY58" fmla="*/ 189005 h 437902"/>
              <a:gd name="connsiteX59" fmla="*/ 1149344 w 3082956"/>
              <a:gd name="connsiteY59" fmla="*/ 189005 h 437902"/>
              <a:gd name="connsiteX60" fmla="*/ 1149344 w 3082956"/>
              <a:gd name="connsiteY60" fmla="*/ 50216 h 437902"/>
              <a:gd name="connsiteX61" fmla="*/ 1366742 w 3082956"/>
              <a:gd name="connsiteY61" fmla="*/ 207921 h 437902"/>
              <a:gd name="connsiteX62" fmla="*/ 1416072 w 3082956"/>
              <a:gd name="connsiteY62" fmla="*/ 117948 h 437902"/>
              <a:gd name="connsiteX63" fmla="*/ 1396175 w 3082956"/>
              <a:gd name="connsiteY63" fmla="*/ 32299 h 437902"/>
              <a:gd name="connsiteX64" fmla="*/ 1314822 w 3082956"/>
              <a:gd name="connsiteY64" fmla="*/ 3058 h 437902"/>
              <a:gd name="connsiteX65" fmla="*/ 1096366 w 3082956"/>
              <a:gd name="connsiteY65" fmla="*/ 3058 h 437902"/>
              <a:gd name="connsiteX66" fmla="*/ 1096366 w 3082956"/>
              <a:gd name="connsiteY66" fmla="*/ 434121 h 437902"/>
              <a:gd name="connsiteX67" fmla="*/ 1325813 w 3082956"/>
              <a:gd name="connsiteY67" fmla="*/ 434121 h 437902"/>
              <a:gd name="connsiteX68" fmla="*/ 1404861 w 3082956"/>
              <a:gd name="connsiteY68" fmla="*/ 402584 h 437902"/>
              <a:gd name="connsiteX69" fmla="*/ 1428588 w 3082956"/>
              <a:gd name="connsiteY69" fmla="*/ 312953 h 437902"/>
              <a:gd name="connsiteX70" fmla="*/ 1366742 w 3082956"/>
              <a:gd name="connsiteY70" fmla="*/ 207921 h 437902"/>
              <a:gd name="connsiteX71" fmla="*/ 459848 w 3082956"/>
              <a:gd name="connsiteY71" fmla="*/ 394802 h 437902"/>
              <a:gd name="connsiteX72" fmla="*/ 344957 w 3082956"/>
              <a:gd name="connsiteY72" fmla="*/ 304543 h 437902"/>
              <a:gd name="connsiteX73" fmla="*/ 414471 w 3082956"/>
              <a:gd name="connsiteY73" fmla="*/ 213179 h 437902"/>
              <a:gd name="connsiteX74" fmla="*/ 582863 w 3082956"/>
              <a:gd name="connsiteY74" fmla="*/ 351682 h 437902"/>
              <a:gd name="connsiteX75" fmla="*/ 459848 w 3082956"/>
              <a:gd name="connsiteY75" fmla="*/ 394802 h 437902"/>
              <a:gd name="connsiteX76" fmla="*/ 637861 w 3082956"/>
              <a:gd name="connsiteY76" fmla="*/ 278092 h 437902"/>
              <a:gd name="connsiteX77" fmla="*/ 636756 w 3082956"/>
              <a:gd name="connsiteY77" fmla="*/ 244202 h 437902"/>
              <a:gd name="connsiteX78" fmla="*/ 592074 w 3082956"/>
              <a:gd name="connsiteY78" fmla="*/ 244202 h 437902"/>
              <a:gd name="connsiteX79" fmla="*/ 593160 w 3082956"/>
              <a:gd name="connsiteY79" fmla="*/ 274177 h 437902"/>
              <a:gd name="connsiteX80" fmla="*/ 591360 w 3082956"/>
              <a:gd name="connsiteY80" fmla="*/ 302762 h 437902"/>
              <a:gd name="connsiteX81" fmla="*/ 423748 w 3082956"/>
              <a:gd name="connsiteY81" fmla="*/ 162049 h 437902"/>
              <a:gd name="connsiteX82" fmla="*/ 393744 w 3082956"/>
              <a:gd name="connsiteY82" fmla="*/ 101698 h 437902"/>
              <a:gd name="connsiteX83" fmla="*/ 477098 w 3082956"/>
              <a:gd name="connsiteY83" fmla="*/ 43120 h 437902"/>
              <a:gd name="connsiteX84" fmla="*/ 550040 w 3082956"/>
              <a:gd name="connsiteY84" fmla="*/ 108585 h 437902"/>
              <a:gd name="connsiteX85" fmla="*/ 550040 w 3082956"/>
              <a:gd name="connsiteY85" fmla="*/ 132283 h 437902"/>
              <a:gd name="connsiteX86" fmla="*/ 598913 w 3082956"/>
              <a:gd name="connsiteY86" fmla="*/ 132283 h 437902"/>
              <a:gd name="connsiteX87" fmla="*/ 598913 w 3082956"/>
              <a:gd name="connsiteY87" fmla="*/ 108585 h 437902"/>
              <a:gd name="connsiteX88" fmla="*/ 477098 w 3082956"/>
              <a:gd name="connsiteY88" fmla="*/ 0 h 437902"/>
              <a:gd name="connsiteX89" fmla="*/ 344957 w 3082956"/>
              <a:gd name="connsiteY89" fmla="*/ 101698 h 437902"/>
              <a:gd name="connsiteX90" fmla="*/ 384058 w 3082956"/>
              <a:gd name="connsiteY90" fmla="*/ 186766 h 437902"/>
              <a:gd name="connsiteX91" fmla="*/ 296018 w 3082956"/>
              <a:gd name="connsiteY91" fmla="*/ 303981 h 437902"/>
              <a:gd name="connsiteX92" fmla="*/ 459848 w 3082956"/>
              <a:gd name="connsiteY92" fmla="*/ 437902 h 437902"/>
              <a:gd name="connsiteX93" fmla="*/ 620744 w 3082956"/>
              <a:gd name="connsiteY93" fmla="*/ 381533 h 437902"/>
              <a:gd name="connsiteX94" fmla="*/ 684562 w 3082956"/>
              <a:gd name="connsiteY94" fmla="*/ 434359 h 437902"/>
              <a:gd name="connsiteX95" fmla="*/ 710937 w 3082956"/>
              <a:gd name="connsiteY95" fmla="*/ 400498 h 437902"/>
              <a:gd name="connsiteX96" fmla="*/ 632803 w 3082956"/>
              <a:gd name="connsiteY96" fmla="*/ 338480 h 437902"/>
              <a:gd name="connsiteX97" fmla="*/ 637861 w 3082956"/>
              <a:gd name="connsiteY97" fmla="*/ 278092 h 437902"/>
              <a:gd name="connsiteX98" fmla="*/ 102537 w 3082956"/>
              <a:gd name="connsiteY98" fmla="*/ 304914 h 437902"/>
              <a:gd name="connsiteX99" fmla="*/ 0 w 3082956"/>
              <a:gd name="connsiteY99" fmla="*/ 304914 h 437902"/>
              <a:gd name="connsiteX100" fmla="*/ 0 w 3082956"/>
              <a:gd name="connsiteY100" fmla="*/ 434121 h 437902"/>
              <a:gd name="connsiteX101" fmla="*/ 147257 w 3082956"/>
              <a:gd name="connsiteY101" fmla="*/ 434121 h 437902"/>
              <a:gd name="connsiteX102" fmla="*/ 167183 w 3082956"/>
              <a:gd name="connsiteY102" fmla="*/ 433187 h 437902"/>
              <a:gd name="connsiteX103" fmla="*/ 248555 w 3082956"/>
              <a:gd name="connsiteY103" fmla="*/ 341709 h 437902"/>
              <a:gd name="connsiteX104" fmla="*/ 248555 w 3082956"/>
              <a:gd name="connsiteY104" fmla="*/ 3058 h 437902"/>
              <a:gd name="connsiteX105" fmla="*/ 102537 w 3082956"/>
              <a:gd name="connsiteY105" fmla="*/ 3058 h 437902"/>
              <a:gd name="connsiteX106" fmla="*/ 102537 w 3082956"/>
              <a:gd name="connsiteY106" fmla="*/ 304914 h 437902"/>
              <a:gd name="connsiteX107" fmla="*/ 655263 w 3082956"/>
              <a:gd name="connsiteY107" fmla="*/ 132264 h 437902"/>
              <a:gd name="connsiteX108" fmla="*/ 738311 w 3082956"/>
              <a:gd name="connsiteY108" fmla="*/ 132264 h 437902"/>
              <a:gd name="connsiteX109" fmla="*/ 738311 w 3082956"/>
              <a:gd name="connsiteY109" fmla="*/ 434121 h 437902"/>
              <a:gd name="connsiteX110" fmla="*/ 884301 w 3082956"/>
              <a:gd name="connsiteY110" fmla="*/ 434121 h 437902"/>
              <a:gd name="connsiteX111" fmla="*/ 884301 w 3082956"/>
              <a:gd name="connsiteY111" fmla="*/ 132264 h 437902"/>
              <a:gd name="connsiteX112" fmla="*/ 967045 w 3082956"/>
              <a:gd name="connsiteY112" fmla="*/ 132264 h 437902"/>
              <a:gd name="connsiteX113" fmla="*/ 967045 w 3082956"/>
              <a:gd name="connsiteY113" fmla="*/ 3058 h 437902"/>
              <a:gd name="connsiteX114" fmla="*/ 655263 w 3082956"/>
              <a:gd name="connsiteY114" fmla="*/ 3058 h 437902"/>
              <a:gd name="connsiteX115" fmla="*/ 655263 w 3082956"/>
              <a:gd name="connsiteY115" fmla="*/ 132264 h 43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082956" h="437902">
                <a:moveTo>
                  <a:pt x="2192893" y="388610"/>
                </a:moveTo>
                <a:lnTo>
                  <a:pt x="1956578" y="3058"/>
                </a:lnTo>
                <a:lnTo>
                  <a:pt x="1873358" y="3058"/>
                </a:lnTo>
                <a:lnTo>
                  <a:pt x="1873358" y="434121"/>
                </a:lnTo>
                <a:lnTo>
                  <a:pt x="1926269" y="434121"/>
                </a:lnTo>
                <a:lnTo>
                  <a:pt x="1926269" y="51283"/>
                </a:lnTo>
                <a:lnTo>
                  <a:pt x="2163261" y="434121"/>
                </a:lnTo>
                <a:lnTo>
                  <a:pt x="2245957" y="434121"/>
                </a:lnTo>
                <a:lnTo>
                  <a:pt x="2245957" y="3058"/>
                </a:lnTo>
                <a:lnTo>
                  <a:pt x="2192893" y="3058"/>
                </a:lnTo>
                <a:lnTo>
                  <a:pt x="2192893" y="388610"/>
                </a:lnTo>
                <a:close/>
                <a:moveTo>
                  <a:pt x="2796892" y="299247"/>
                </a:moveTo>
                <a:lnTo>
                  <a:pt x="2887409" y="51759"/>
                </a:lnTo>
                <a:lnTo>
                  <a:pt x="2979163" y="299247"/>
                </a:lnTo>
                <a:lnTo>
                  <a:pt x="2796892" y="299247"/>
                </a:lnTo>
                <a:close/>
                <a:moveTo>
                  <a:pt x="2921965" y="3058"/>
                </a:moveTo>
                <a:lnTo>
                  <a:pt x="2850585" y="3058"/>
                </a:lnTo>
                <a:lnTo>
                  <a:pt x="2694623" y="431559"/>
                </a:lnTo>
                <a:lnTo>
                  <a:pt x="2476414" y="211722"/>
                </a:lnTo>
                <a:lnTo>
                  <a:pt x="2673610" y="3058"/>
                </a:lnTo>
                <a:lnTo>
                  <a:pt x="2604164" y="3058"/>
                </a:lnTo>
                <a:lnTo>
                  <a:pt x="2430190" y="189614"/>
                </a:lnTo>
                <a:lnTo>
                  <a:pt x="2391413" y="189614"/>
                </a:lnTo>
                <a:lnTo>
                  <a:pt x="2391413" y="3058"/>
                </a:lnTo>
                <a:lnTo>
                  <a:pt x="2338473" y="3058"/>
                </a:lnTo>
                <a:lnTo>
                  <a:pt x="2338473" y="434121"/>
                </a:lnTo>
                <a:lnTo>
                  <a:pt x="2391413" y="434121"/>
                </a:lnTo>
                <a:lnTo>
                  <a:pt x="2391413" y="236792"/>
                </a:lnTo>
                <a:lnTo>
                  <a:pt x="2430190" y="236792"/>
                </a:lnTo>
                <a:lnTo>
                  <a:pt x="2625262" y="434121"/>
                </a:lnTo>
                <a:lnTo>
                  <a:pt x="2749211" y="434121"/>
                </a:lnTo>
                <a:lnTo>
                  <a:pt x="2782157" y="343691"/>
                </a:lnTo>
                <a:lnTo>
                  <a:pt x="2994498" y="343691"/>
                </a:lnTo>
                <a:lnTo>
                  <a:pt x="3028017" y="434121"/>
                </a:lnTo>
                <a:lnTo>
                  <a:pt x="3082957" y="434121"/>
                </a:lnTo>
                <a:lnTo>
                  <a:pt x="2921965" y="3058"/>
                </a:lnTo>
                <a:close/>
                <a:moveTo>
                  <a:pt x="1550727" y="299247"/>
                </a:moveTo>
                <a:lnTo>
                  <a:pt x="1641320" y="51759"/>
                </a:lnTo>
                <a:lnTo>
                  <a:pt x="1733007" y="299247"/>
                </a:lnTo>
                <a:lnTo>
                  <a:pt x="1550727" y="299247"/>
                </a:lnTo>
                <a:close/>
                <a:moveTo>
                  <a:pt x="1604448" y="3058"/>
                </a:moveTo>
                <a:lnTo>
                  <a:pt x="1447467" y="434121"/>
                </a:lnTo>
                <a:lnTo>
                  <a:pt x="1502988" y="434121"/>
                </a:lnTo>
                <a:lnTo>
                  <a:pt x="1535935" y="343691"/>
                </a:lnTo>
                <a:lnTo>
                  <a:pt x="1748381" y="343691"/>
                </a:lnTo>
                <a:lnTo>
                  <a:pt x="1781813" y="434121"/>
                </a:lnTo>
                <a:lnTo>
                  <a:pt x="1836792" y="434121"/>
                </a:lnTo>
                <a:lnTo>
                  <a:pt x="1675762" y="3058"/>
                </a:lnTo>
                <a:lnTo>
                  <a:pt x="1604448" y="3058"/>
                </a:lnTo>
                <a:close/>
                <a:moveTo>
                  <a:pt x="1300058" y="386944"/>
                </a:moveTo>
                <a:lnTo>
                  <a:pt x="1149344" y="386944"/>
                </a:lnTo>
                <a:lnTo>
                  <a:pt x="1149344" y="236210"/>
                </a:lnTo>
                <a:lnTo>
                  <a:pt x="1309373" y="236210"/>
                </a:lnTo>
                <a:cubicBezTo>
                  <a:pt x="1368676" y="236753"/>
                  <a:pt x="1375039" y="262147"/>
                  <a:pt x="1375648" y="317583"/>
                </a:cubicBezTo>
                <a:cubicBezTo>
                  <a:pt x="1375039" y="382095"/>
                  <a:pt x="1352474" y="386267"/>
                  <a:pt x="1300058" y="386944"/>
                </a:cubicBezTo>
                <a:moveTo>
                  <a:pt x="1149344" y="50216"/>
                </a:moveTo>
                <a:lnTo>
                  <a:pt x="1292628" y="50216"/>
                </a:lnTo>
                <a:cubicBezTo>
                  <a:pt x="1343349" y="50911"/>
                  <a:pt x="1362551" y="55064"/>
                  <a:pt x="1363094" y="111671"/>
                </a:cubicBezTo>
                <a:cubicBezTo>
                  <a:pt x="1362523" y="177794"/>
                  <a:pt x="1345216" y="188262"/>
                  <a:pt x="1287523" y="189005"/>
                </a:cubicBezTo>
                <a:lnTo>
                  <a:pt x="1149344" y="189005"/>
                </a:lnTo>
                <a:lnTo>
                  <a:pt x="1149344" y="50216"/>
                </a:lnTo>
                <a:close/>
                <a:moveTo>
                  <a:pt x="1366742" y="207921"/>
                </a:moveTo>
                <a:cubicBezTo>
                  <a:pt x="1407252" y="192243"/>
                  <a:pt x="1416225" y="161049"/>
                  <a:pt x="1416072" y="117948"/>
                </a:cubicBezTo>
                <a:cubicBezTo>
                  <a:pt x="1416072" y="80543"/>
                  <a:pt x="1411491" y="51892"/>
                  <a:pt x="1396175" y="32299"/>
                </a:cubicBezTo>
                <a:cubicBezTo>
                  <a:pt x="1380906" y="12621"/>
                  <a:pt x="1355141" y="3058"/>
                  <a:pt x="1314822" y="3058"/>
                </a:cubicBezTo>
                <a:lnTo>
                  <a:pt x="1096366" y="3058"/>
                </a:lnTo>
                <a:lnTo>
                  <a:pt x="1096366" y="434121"/>
                </a:lnTo>
                <a:lnTo>
                  <a:pt x="1325813" y="434121"/>
                </a:lnTo>
                <a:cubicBezTo>
                  <a:pt x="1362199" y="434121"/>
                  <a:pt x="1388202" y="423367"/>
                  <a:pt x="1404861" y="402584"/>
                </a:cubicBezTo>
                <a:cubicBezTo>
                  <a:pt x="1421435" y="381943"/>
                  <a:pt x="1428540" y="351644"/>
                  <a:pt x="1428588" y="312953"/>
                </a:cubicBezTo>
                <a:cubicBezTo>
                  <a:pt x="1428845" y="261995"/>
                  <a:pt x="1419625" y="220056"/>
                  <a:pt x="1366742" y="207921"/>
                </a:cubicBezTo>
                <a:moveTo>
                  <a:pt x="459848" y="394802"/>
                </a:moveTo>
                <a:cubicBezTo>
                  <a:pt x="358159" y="394802"/>
                  <a:pt x="344957" y="388506"/>
                  <a:pt x="344957" y="304543"/>
                </a:cubicBezTo>
                <a:cubicBezTo>
                  <a:pt x="344957" y="236210"/>
                  <a:pt x="351234" y="227476"/>
                  <a:pt x="414471" y="213179"/>
                </a:cubicBezTo>
                <a:lnTo>
                  <a:pt x="582863" y="351682"/>
                </a:lnTo>
                <a:cubicBezTo>
                  <a:pt x="572548" y="398774"/>
                  <a:pt x="506330" y="394802"/>
                  <a:pt x="459848" y="394802"/>
                </a:cubicBezTo>
                <a:moveTo>
                  <a:pt x="637861" y="278092"/>
                </a:moveTo>
                <a:cubicBezTo>
                  <a:pt x="637861" y="266595"/>
                  <a:pt x="637432" y="255670"/>
                  <a:pt x="636756" y="244202"/>
                </a:cubicBezTo>
                <a:lnTo>
                  <a:pt x="592074" y="244202"/>
                </a:lnTo>
                <a:cubicBezTo>
                  <a:pt x="592074" y="253937"/>
                  <a:pt x="593769" y="264357"/>
                  <a:pt x="593160" y="274177"/>
                </a:cubicBezTo>
                <a:cubicBezTo>
                  <a:pt x="592550" y="283845"/>
                  <a:pt x="592074" y="293075"/>
                  <a:pt x="591360" y="302762"/>
                </a:cubicBezTo>
                <a:lnTo>
                  <a:pt x="423748" y="162049"/>
                </a:lnTo>
                <a:cubicBezTo>
                  <a:pt x="401155" y="143151"/>
                  <a:pt x="393744" y="132178"/>
                  <a:pt x="393744" y="101698"/>
                </a:cubicBezTo>
                <a:cubicBezTo>
                  <a:pt x="393744" y="44806"/>
                  <a:pt x="430521" y="43120"/>
                  <a:pt x="477098" y="43120"/>
                </a:cubicBezTo>
                <a:cubicBezTo>
                  <a:pt x="541439" y="43120"/>
                  <a:pt x="549450" y="53978"/>
                  <a:pt x="550040" y="108585"/>
                </a:cubicBezTo>
                <a:lnTo>
                  <a:pt x="550040" y="132283"/>
                </a:lnTo>
                <a:lnTo>
                  <a:pt x="598913" y="132283"/>
                </a:lnTo>
                <a:lnTo>
                  <a:pt x="598913" y="108585"/>
                </a:lnTo>
                <a:cubicBezTo>
                  <a:pt x="598913" y="17850"/>
                  <a:pt x="555250" y="0"/>
                  <a:pt x="477098" y="0"/>
                </a:cubicBezTo>
                <a:cubicBezTo>
                  <a:pt x="392592" y="0"/>
                  <a:pt x="344957" y="16659"/>
                  <a:pt x="344957" y="101698"/>
                </a:cubicBezTo>
                <a:cubicBezTo>
                  <a:pt x="344957" y="149971"/>
                  <a:pt x="355730" y="163239"/>
                  <a:pt x="384058" y="186766"/>
                </a:cubicBezTo>
                <a:cubicBezTo>
                  <a:pt x="328794" y="202254"/>
                  <a:pt x="296018" y="199406"/>
                  <a:pt x="296018" y="303981"/>
                </a:cubicBezTo>
                <a:cubicBezTo>
                  <a:pt x="296018" y="438464"/>
                  <a:pt x="364446" y="437902"/>
                  <a:pt x="459848" y="437902"/>
                </a:cubicBezTo>
                <a:cubicBezTo>
                  <a:pt x="528790" y="437902"/>
                  <a:pt x="596046" y="437902"/>
                  <a:pt x="620744" y="381533"/>
                </a:cubicBezTo>
                <a:lnTo>
                  <a:pt x="684562" y="434359"/>
                </a:lnTo>
                <a:lnTo>
                  <a:pt x="710937" y="400498"/>
                </a:lnTo>
                <a:lnTo>
                  <a:pt x="632803" y="338480"/>
                </a:lnTo>
                <a:cubicBezTo>
                  <a:pt x="636756" y="318945"/>
                  <a:pt x="637861" y="298199"/>
                  <a:pt x="637861" y="278092"/>
                </a:cubicBezTo>
                <a:moveTo>
                  <a:pt x="102537" y="304914"/>
                </a:moveTo>
                <a:lnTo>
                  <a:pt x="0" y="304914"/>
                </a:lnTo>
                <a:lnTo>
                  <a:pt x="0" y="434121"/>
                </a:lnTo>
                <a:lnTo>
                  <a:pt x="147257" y="434121"/>
                </a:lnTo>
                <a:cubicBezTo>
                  <a:pt x="159553" y="434169"/>
                  <a:pt x="167183" y="433187"/>
                  <a:pt x="167183" y="433187"/>
                </a:cubicBezTo>
                <a:cubicBezTo>
                  <a:pt x="212322" y="426558"/>
                  <a:pt x="247183" y="388353"/>
                  <a:pt x="248555" y="341709"/>
                </a:cubicBezTo>
                <a:lnTo>
                  <a:pt x="248555" y="3058"/>
                </a:lnTo>
                <a:lnTo>
                  <a:pt x="102537" y="3058"/>
                </a:lnTo>
                <a:lnTo>
                  <a:pt x="102537" y="304914"/>
                </a:lnTo>
                <a:close/>
                <a:moveTo>
                  <a:pt x="655263" y="132264"/>
                </a:moveTo>
                <a:lnTo>
                  <a:pt x="738311" y="132264"/>
                </a:lnTo>
                <a:lnTo>
                  <a:pt x="738311" y="434121"/>
                </a:lnTo>
                <a:lnTo>
                  <a:pt x="884301" y="434121"/>
                </a:lnTo>
                <a:lnTo>
                  <a:pt x="884301" y="132264"/>
                </a:lnTo>
                <a:lnTo>
                  <a:pt x="967045" y="132264"/>
                </a:lnTo>
                <a:lnTo>
                  <a:pt x="967045" y="3058"/>
                </a:lnTo>
                <a:lnTo>
                  <a:pt x="655263" y="3058"/>
                </a:lnTo>
                <a:lnTo>
                  <a:pt x="655263" y="132264"/>
                </a:lnTo>
                <a:close/>
              </a:path>
            </a:pathLst>
          </a:custGeom>
          <a:solidFill>
            <a:srgbClr val="91929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1600" y="12384000"/>
            <a:ext cx="11801075" cy="810000"/>
          </a:xfrm>
        </p:spPr>
        <p:txBody>
          <a:bodyPr lIns="252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bg1"/>
                </a:solidFill>
              </a:defRPr>
            </a:lvl1pPr>
            <a:lvl2pPr marL="1149519" indent="0" algn="ctr">
              <a:buNone/>
              <a:defRPr sz="5028"/>
            </a:lvl2pPr>
            <a:lvl3pPr marL="2299037" indent="0" algn="ctr">
              <a:buNone/>
              <a:defRPr sz="4526"/>
            </a:lvl3pPr>
            <a:lvl4pPr marL="3448556" indent="0" algn="ctr">
              <a:buNone/>
              <a:defRPr sz="4023"/>
            </a:lvl4pPr>
            <a:lvl5pPr marL="4598075" indent="0" algn="ctr">
              <a:buNone/>
              <a:defRPr sz="4023"/>
            </a:lvl5pPr>
            <a:lvl6pPr marL="5747593" indent="0" algn="ctr">
              <a:buNone/>
              <a:defRPr sz="4023"/>
            </a:lvl6pPr>
            <a:lvl7pPr marL="6897112" indent="0" algn="ctr">
              <a:buNone/>
              <a:defRPr sz="4023"/>
            </a:lvl7pPr>
            <a:lvl8pPr marL="8046631" indent="0" algn="ctr">
              <a:buNone/>
              <a:defRPr sz="4023"/>
            </a:lvl8pPr>
            <a:lvl9pPr marL="9196149" indent="0" algn="ctr">
              <a:buNone/>
              <a:defRPr sz="4023"/>
            </a:lvl9pPr>
          </a:lstStyle>
          <a:p>
            <a:r>
              <a:rPr lang="cs-CZ" dirty="0"/>
              <a:t>Místo</a:t>
            </a:r>
            <a:endParaRPr lang="en-US" dirty="0"/>
          </a:p>
        </p:txBody>
      </p:sp>
      <p:sp>
        <p:nvSpPr>
          <p:cNvPr id="12" name="Zástupný text Svislé lomítko">
            <a:extLst>
              <a:ext uri="{FF2B5EF4-FFF2-40B4-BE49-F238E27FC236}">
                <a16:creationId xmlns:a16="http://schemas.microsoft.com/office/drawing/2014/main" id="{20B308C0-55AB-4D8D-90D1-C9AD4115D8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61600" y="12384000"/>
            <a:ext cx="360000" cy="81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000">
                <a:solidFill>
                  <a:schemeClr val="bg1"/>
                </a:solidFill>
                <a:latin typeface="+mj-lt"/>
              </a:defRPr>
            </a:lvl1pPr>
            <a:lvl2pPr marL="457174" indent="0" algn="ctr">
              <a:buFontTx/>
              <a:buNone/>
              <a:defRPr sz="5000">
                <a:solidFill>
                  <a:schemeClr val="bg1"/>
                </a:solidFill>
                <a:latin typeface="+mj-lt"/>
              </a:defRPr>
            </a:lvl2pPr>
            <a:lvl3pPr marL="914348" indent="0" algn="ctr">
              <a:buFontTx/>
              <a:buNone/>
              <a:defRPr sz="5000">
                <a:solidFill>
                  <a:schemeClr val="bg1"/>
                </a:solidFill>
                <a:latin typeface="+mj-lt"/>
              </a:defRPr>
            </a:lvl3pPr>
            <a:lvl4pPr marL="1371522" indent="0" algn="ctr">
              <a:buFontTx/>
              <a:buNone/>
              <a:defRPr sz="5000">
                <a:solidFill>
                  <a:schemeClr val="bg1"/>
                </a:solidFill>
                <a:latin typeface="+mj-lt"/>
              </a:defRPr>
            </a:lvl4pPr>
            <a:lvl5pPr marL="1828697" indent="0" algn="ctr">
              <a:buFontTx/>
              <a:buNone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cs-CZ" dirty="0"/>
              <a:t>|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1793" y="12384001"/>
            <a:ext cx="3178800" cy="809715"/>
          </a:xfrm>
        </p:spPr>
        <p:txBody>
          <a:bodyPr bIns="0" anchor="t" anchorCtr="0">
            <a:no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fld id="{8828B3F5-FC45-4538-9643-9DBA1EDABCF9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1779" y="5884864"/>
            <a:ext cx="15341281" cy="4608508"/>
          </a:xfrm>
        </p:spPr>
        <p:txBody>
          <a:bodyPr anchor="t" anchorCtr="0"/>
          <a:lstStyle>
            <a:lvl1pPr algn="l">
              <a:lnSpc>
                <a:spcPct val="87000"/>
              </a:lnSpc>
              <a:defRPr sz="10999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 na maximálně tři středně dlouhé řádky</a:t>
            </a:r>
            <a:endParaRPr lang="en-US" dirty="0"/>
          </a:p>
        </p:txBody>
      </p:sp>
      <p:cxnSp>
        <p:nvCxnSpPr>
          <p:cNvPr id="11" name="Název 3. ř. úč. Y 27,57 cm" hidden="1">
            <a:extLst>
              <a:ext uri="{FF2B5EF4-FFF2-40B4-BE49-F238E27FC236}">
                <a16:creationId xmlns:a16="http://schemas.microsoft.com/office/drawing/2014/main" id="{14936485-8ABC-40B1-8590-1C351AF30166}"/>
              </a:ext>
            </a:extLst>
          </p:cNvPr>
          <p:cNvCxnSpPr/>
          <p:nvPr userDrawn="1"/>
        </p:nvCxnSpPr>
        <p:spPr>
          <a:xfrm>
            <a:off x="2" y="9925200"/>
            <a:ext cx="306546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ázev 1. ř. úč. Y 19,49 cm" hidden="1">
            <a:extLst>
              <a:ext uri="{FF2B5EF4-FFF2-40B4-BE49-F238E27FC236}">
                <a16:creationId xmlns:a16="http://schemas.microsoft.com/office/drawing/2014/main" id="{A9906ABD-4D31-4501-8C2A-EA4C8CFE6564}"/>
              </a:ext>
            </a:extLst>
          </p:cNvPr>
          <p:cNvCxnSpPr/>
          <p:nvPr userDrawn="1"/>
        </p:nvCxnSpPr>
        <p:spPr>
          <a:xfrm>
            <a:off x="2" y="7016400"/>
            <a:ext cx="306546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Název X 2,12 cm vod. -31,7" hidden="1">
            <a:extLst>
              <a:ext uri="{FF2B5EF4-FFF2-40B4-BE49-F238E27FC236}">
                <a16:creationId xmlns:a16="http://schemas.microsoft.com/office/drawing/2014/main" id="{393094EA-035B-4FAB-AE37-9802FC51FD22}"/>
              </a:ext>
            </a:extLst>
          </p:cNvPr>
          <p:cNvCxnSpPr/>
          <p:nvPr userDrawn="1"/>
        </p:nvCxnSpPr>
        <p:spPr>
          <a:xfrm>
            <a:off x="959341" y="0"/>
            <a:ext cx="0" cy="17244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atum a místo úč. Y 36,04 cm" hidden="1">
            <a:extLst>
              <a:ext uri="{FF2B5EF4-FFF2-40B4-BE49-F238E27FC236}">
                <a16:creationId xmlns:a16="http://schemas.microsoft.com/office/drawing/2014/main" id="{CBD5197E-4C5B-41AE-AB2F-4624025B55F6}"/>
              </a:ext>
            </a:extLst>
          </p:cNvPr>
          <p:cNvCxnSpPr/>
          <p:nvPr userDrawn="1"/>
        </p:nvCxnSpPr>
        <p:spPr>
          <a:xfrm>
            <a:off x="2" y="12974400"/>
            <a:ext cx="306546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 hidden="1">
            <a:extLst>
              <a:ext uri="{FF2B5EF4-FFF2-40B4-BE49-F238E27FC236}">
                <a16:creationId xmlns:a16="http://schemas.microsoft.com/office/drawing/2014/main" id="{05E601F3-009F-4B7D-895A-F8FB059948F7}"/>
              </a:ext>
            </a:extLst>
          </p:cNvPr>
          <p:cNvCxnSpPr/>
          <p:nvPr userDrawn="1"/>
        </p:nvCxnSpPr>
        <p:spPr>
          <a:xfrm>
            <a:off x="4615696" y="3"/>
            <a:ext cx="0" cy="172434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 hidden="1">
            <a:extLst>
              <a:ext uri="{FF2B5EF4-FFF2-40B4-BE49-F238E27FC236}">
                <a16:creationId xmlns:a16="http://schemas.microsoft.com/office/drawing/2014/main" id="{AAE282D5-101C-491D-A2C4-DE529A046B87}"/>
              </a:ext>
            </a:extLst>
          </p:cNvPr>
          <p:cNvCxnSpPr/>
          <p:nvPr userDrawn="1"/>
        </p:nvCxnSpPr>
        <p:spPr>
          <a:xfrm>
            <a:off x="5203971" y="3"/>
            <a:ext cx="0" cy="172434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 hidden="1">
            <a:extLst>
              <a:ext uri="{FF2B5EF4-FFF2-40B4-BE49-F238E27FC236}">
                <a16:creationId xmlns:a16="http://schemas.microsoft.com/office/drawing/2014/main" id="{FEA965ED-7EF3-400C-9D6C-2C1DE2B6D0E4}"/>
              </a:ext>
            </a:extLst>
          </p:cNvPr>
          <p:cNvCxnSpPr/>
          <p:nvPr userDrawn="1"/>
        </p:nvCxnSpPr>
        <p:spPr>
          <a:xfrm>
            <a:off x="5792246" y="3"/>
            <a:ext cx="0" cy="172434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ůst účaří" hidden="1">
            <a:extLst>
              <a:ext uri="{FF2B5EF4-FFF2-40B4-BE49-F238E27FC236}">
                <a16:creationId xmlns:a16="http://schemas.microsoft.com/office/drawing/2014/main" id="{CC8CA67F-A2CD-4243-A281-8AD55BF4FCE6}"/>
              </a:ext>
            </a:extLst>
          </p:cNvPr>
          <p:cNvCxnSpPr/>
          <p:nvPr userDrawn="1"/>
        </p:nvCxnSpPr>
        <p:spPr>
          <a:xfrm>
            <a:off x="0" y="16462800"/>
            <a:ext cx="3065462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ůst zprava" hidden="1">
            <a:extLst>
              <a:ext uri="{FF2B5EF4-FFF2-40B4-BE49-F238E27FC236}">
                <a16:creationId xmlns:a16="http://schemas.microsoft.com/office/drawing/2014/main" id="{AB4671E4-AD6C-434C-8FCD-B5876A8E2A74}"/>
              </a:ext>
            </a:extLst>
          </p:cNvPr>
          <p:cNvCxnSpPr/>
          <p:nvPr userDrawn="1"/>
        </p:nvCxnSpPr>
        <p:spPr>
          <a:xfrm>
            <a:off x="29671684" y="0"/>
            <a:ext cx="0" cy="17244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736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ikony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8FA6-2B91-4158-85B7-A2FBA2CA49FB}" type="datetime1">
              <a:rPr lang="cs-CZ" smtClean="0"/>
              <a:t>20.06.2023</a:t>
            </a:fld>
            <a:endParaRPr lang="cs-CZ"/>
          </a:p>
        </p:txBody>
      </p:sp>
      <p:sp>
        <p:nvSpPr>
          <p:cNvPr id="19" name="Zástupný text Popis hodnoty 2">
            <a:extLst>
              <a:ext uri="{FF2B5EF4-FFF2-40B4-BE49-F238E27FC236}">
                <a16:creationId xmlns:a16="http://schemas.microsoft.com/office/drawing/2014/main" id="{12C239A1-0FE9-4D7A-AF76-CA6FBA6B6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0514" y="9230889"/>
            <a:ext cx="4948374" cy="6086901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17" name="Zástupný text Nadpis hodnoty 1">
            <a:extLst>
              <a:ext uri="{FF2B5EF4-FFF2-40B4-BE49-F238E27FC236}">
                <a16:creationId xmlns:a16="http://schemas.microsoft.com/office/drawing/2014/main" id="{FF5F0F47-2DCE-4D64-A4E1-1EBEEB919D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0514" y="8474887"/>
            <a:ext cx="4931578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18" name="Zástupný text Popis hodnoty 1">
            <a:extLst>
              <a:ext uri="{FF2B5EF4-FFF2-40B4-BE49-F238E27FC236}">
                <a16:creationId xmlns:a16="http://schemas.microsoft.com/office/drawing/2014/main" id="{DDA9C06C-B332-400B-BD7A-AB77A93112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15494" y="9230888"/>
            <a:ext cx="4932838" cy="60869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2" name="Zástupný symbol obrázku 21">
            <a:extLst>
              <a:ext uri="{FF2B5EF4-FFF2-40B4-BE49-F238E27FC236}">
                <a16:creationId xmlns:a16="http://schemas.microsoft.com/office/drawing/2014/main" id="{09ED6ECB-9F8E-46EA-86B3-81AD5BC822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615494" y="6314887"/>
            <a:ext cx="1656000" cy="16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24" name="Zástupný symbol obrázku 21">
            <a:extLst>
              <a:ext uri="{FF2B5EF4-FFF2-40B4-BE49-F238E27FC236}">
                <a16:creationId xmlns:a16="http://schemas.microsoft.com/office/drawing/2014/main" id="{E551926A-E8E7-46A2-B62B-3B3635A7D8C1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008501" y="6314887"/>
            <a:ext cx="1656000" cy="16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14" name="Zástupný text Nadpis hodnoty 1">
            <a:extLst>
              <a:ext uri="{FF2B5EF4-FFF2-40B4-BE49-F238E27FC236}">
                <a16:creationId xmlns:a16="http://schemas.microsoft.com/office/drawing/2014/main" id="{52A36F3A-D9FF-432E-8D49-D64D8D59C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5495" y="8474887"/>
            <a:ext cx="4931579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5" name="Zástupný text Popis hodnoty 2">
            <a:extLst>
              <a:ext uri="{FF2B5EF4-FFF2-40B4-BE49-F238E27FC236}">
                <a16:creationId xmlns:a16="http://schemas.microsoft.com/office/drawing/2014/main" id="{8AEB4298-B12D-4230-9A09-792CCD943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722489" y="9230889"/>
            <a:ext cx="4908703" cy="6086901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6" name="Zástupný text Nadpis hodnoty 1">
            <a:extLst>
              <a:ext uri="{FF2B5EF4-FFF2-40B4-BE49-F238E27FC236}">
                <a16:creationId xmlns:a16="http://schemas.microsoft.com/office/drawing/2014/main" id="{7120F4F3-3BF9-44D5-90E6-9AC2701DEB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22487" y="8474887"/>
            <a:ext cx="4910713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7" name="Zástupný text Popis hodnoty 1">
            <a:extLst>
              <a:ext uri="{FF2B5EF4-FFF2-40B4-BE49-F238E27FC236}">
                <a16:creationId xmlns:a16="http://schemas.microsoft.com/office/drawing/2014/main" id="{5DDFAB72-54B7-443C-867F-D1E06291C6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37100" y="9230890"/>
            <a:ext cx="4932838" cy="6086899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8" name="Zástupný text Nadpis hodnoty 1">
            <a:extLst>
              <a:ext uri="{FF2B5EF4-FFF2-40B4-BE49-F238E27FC236}">
                <a16:creationId xmlns:a16="http://schemas.microsoft.com/office/drawing/2014/main" id="{342C3DDC-58A8-40CB-B19B-2297EC5AC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337100" y="8474887"/>
            <a:ext cx="4932836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9" name="Zástupný symbol obrázku 21">
            <a:extLst>
              <a:ext uri="{FF2B5EF4-FFF2-40B4-BE49-F238E27FC236}">
                <a16:creationId xmlns:a16="http://schemas.microsoft.com/office/drawing/2014/main" id="{6F21C54F-A484-40D2-AD84-275A8294B7E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6337100" y="6314887"/>
            <a:ext cx="1656000" cy="16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30" name="Zástupný symbol obrázku 21">
            <a:extLst>
              <a:ext uri="{FF2B5EF4-FFF2-40B4-BE49-F238E27FC236}">
                <a16:creationId xmlns:a16="http://schemas.microsoft.com/office/drawing/2014/main" id="{61CE67D9-D35A-422D-8D2E-62F46DADEF0B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722487" y="6314887"/>
            <a:ext cx="1656000" cy="16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AF3AEC4-CF45-4564-86E5-73ADF8E7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cxnSp>
        <p:nvCxnSpPr>
          <p:cNvPr id="11" name="Nadpis elementu úč. Y 24,25 cm" hidden="1">
            <a:extLst>
              <a:ext uri="{FF2B5EF4-FFF2-40B4-BE49-F238E27FC236}">
                <a16:creationId xmlns:a16="http://schemas.microsoft.com/office/drawing/2014/main" id="{619EB56E-EF87-4981-8FF1-29FF6CE516F6}"/>
              </a:ext>
            </a:extLst>
          </p:cNvPr>
          <p:cNvCxnSpPr/>
          <p:nvPr userDrawn="1"/>
        </p:nvCxnSpPr>
        <p:spPr>
          <a:xfrm>
            <a:off x="2" y="8730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. sl. X 19,84 cm" hidden="1">
            <a:extLst>
              <a:ext uri="{FF2B5EF4-FFF2-40B4-BE49-F238E27FC236}">
                <a16:creationId xmlns:a16="http://schemas.microsoft.com/office/drawing/2014/main" id="{A6DB7D3A-4939-45B1-A9DC-751EEC128770}"/>
              </a:ext>
            </a:extLst>
          </p:cNvPr>
          <p:cNvCxnSpPr>
            <a:cxnSpLocks/>
          </p:cNvCxnSpPr>
          <p:nvPr userDrawn="1"/>
        </p:nvCxnSpPr>
        <p:spPr>
          <a:xfrm>
            <a:off x="897798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. sl. X 36,14 cm" hidden="1">
            <a:extLst>
              <a:ext uri="{FF2B5EF4-FFF2-40B4-BE49-F238E27FC236}">
                <a16:creationId xmlns:a16="http://schemas.microsoft.com/office/drawing/2014/main" id="{3499221E-CF82-4D4B-919B-259FB9F48147}"/>
              </a:ext>
            </a:extLst>
          </p:cNvPr>
          <p:cNvCxnSpPr>
            <a:cxnSpLocks/>
          </p:cNvCxnSpPr>
          <p:nvPr userDrawn="1"/>
        </p:nvCxnSpPr>
        <p:spPr>
          <a:xfrm>
            <a:off x="1635404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4. sl. X 52,44 cm" hidden="1">
            <a:extLst>
              <a:ext uri="{FF2B5EF4-FFF2-40B4-BE49-F238E27FC236}">
                <a16:creationId xmlns:a16="http://schemas.microsoft.com/office/drawing/2014/main" id="{8F06C350-D277-4C5B-993B-F3599B6B3871}"/>
              </a:ext>
            </a:extLst>
          </p:cNvPr>
          <p:cNvCxnSpPr>
            <a:cxnSpLocks/>
          </p:cNvCxnSpPr>
          <p:nvPr userDrawn="1"/>
        </p:nvCxnSpPr>
        <p:spPr>
          <a:xfrm>
            <a:off x="2373010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ástupný šipka 1">
            <a:extLst>
              <a:ext uri="{FF2B5EF4-FFF2-40B4-BE49-F238E27FC236}">
                <a16:creationId xmlns:a16="http://schemas.microsoft.com/office/drawing/2014/main" id="{C4FDC6FE-CC18-458B-ACF1-3AC038EB982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30499" y="8856000"/>
            <a:ext cx="1096587" cy="262800"/>
          </a:xfrm>
          <a:prstGeom prst="rightArrow">
            <a:avLst>
              <a:gd name="adj1" fmla="val 12917"/>
              <a:gd name="adj2" fmla="val 51686"/>
            </a:avLst>
          </a:pr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35" name="Zástupný šipka 2">
            <a:extLst>
              <a:ext uri="{FF2B5EF4-FFF2-40B4-BE49-F238E27FC236}">
                <a16:creationId xmlns:a16="http://schemas.microsoft.com/office/drawing/2014/main" id="{5B4582FC-F173-4F6C-84AD-EE82AC23B4BE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4559554" y="8856000"/>
            <a:ext cx="1096587" cy="262800"/>
          </a:xfrm>
          <a:prstGeom prst="rightArrow">
            <a:avLst>
              <a:gd name="adj1" fmla="val 12917"/>
              <a:gd name="adj2" fmla="val 51686"/>
            </a:avLst>
          </a:pr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36" name="Zástupná šipka 3">
            <a:extLst>
              <a:ext uri="{FF2B5EF4-FFF2-40B4-BE49-F238E27FC236}">
                <a16:creationId xmlns:a16="http://schemas.microsoft.com/office/drawing/2014/main" id="{E0248578-FD1C-49C5-A229-724FB87C99D9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21947918" y="8856000"/>
            <a:ext cx="1096587" cy="262800"/>
          </a:xfrm>
          <a:prstGeom prst="rightArrow">
            <a:avLst>
              <a:gd name="adj1" fmla="val 12917"/>
              <a:gd name="adj2" fmla="val 51686"/>
            </a:avLst>
          </a:pr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481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793" userDrawn="1">
          <p15:clr>
            <a:srgbClr val="FBAE40"/>
          </p15:clr>
        </p15:guide>
        <p15:guide id="2" pos="5664" userDrawn="1">
          <p15:clr>
            <a:srgbClr val="FBAE40"/>
          </p15:clr>
        </p15:guide>
        <p15:guide id="3" orient="horz" pos="3980" userDrawn="1">
          <p15:clr>
            <a:srgbClr val="FBAE40"/>
          </p15:clr>
        </p15:guide>
        <p15:guide id="4" pos="10282" userDrawn="1">
          <p15:clr>
            <a:srgbClr val="FBAE40"/>
          </p15:clr>
        </p15:guide>
        <p15:guide id="5" pos="13390" userDrawn="1">
          <p15:clr>
            <a:srgbClr val="FBAE40"/>
          </p15:clr>
        </p15:guide>
        <p15:guide id="7" pos="16497" userDrawn="1">
          <p15:clr>
            <a:srgbClr val="FBAE40"/>
          </p15:clr>
        </p15:guide>
        <p15:guide id="9" pos="14929" userDrawn="1">
          <p15:clr>
            <a:srgbClr val="FBAE40"/>
          </p15:clr>
        </p15:guide>
        <p15:guide id="10" pos="4124" userDrawn="1">
          <p15:clr>
            <a:srgbClr val="FBAE40"/>
          </p15:clr>
        </p15:guide>
        <p15:guide id="11" orient="horz" pos="502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ástupná vertikální linka">
            <a:extLst>
              <a:ext uri="{FF2B5EF4-FFF2-40B4-BE49-F238E27FC236}">
                <a16:creationId xmlns:a16="http://schemas.microsoft.com/office/drawing/2014/main" id="{A78D65F9-C96F-4150-915A-3D0EA65323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5400000">
            <a:off x="9657316" y="7896600"/>
            <a:ext cx="15865200" cy="72000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4C0B-56BB-44DE-92A9-11AF032FE870}" type="datetime1">
              <a:rPr lang="cs-CZ" smtClean="0"/>
              <a:t>20.06.2023</a:t>
            </a:fld>
            <a:endParaRPr lang="cs-CZ"/>
          </a:p>
        </p:txBody>
      </p:sp>
      <p:sp>
        <p:nvSpPr>
          <p:cNvPr id="30" name="Zástupný Milník">
            <a:extLst>
              <a:ext uri="{FF2B5EF4-FFF2-40B4-BE49-F238E27FC236}">
                <a16:creationId xmlns:a16="http://schemas.microsoft.com/office/drawing/2014/main" id="{9DC7453B-ECBF-45FD-8FF0-DD230A7CB9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540542" y="13374000"/>
            <a:ext cx="9092648" cy="1728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37" name="Zástupný Milník">
            <a:extLst>
              <a:ext uri="{FF2B5EF4-FFF2-40B4-BE49-F238E27FC236}">
                <a16:creationId xmlns:a16="http://schemas.microsoft.com/office/drawing/2014/main" id="{C8F090F7-CE54-4C5F-90A9-40D151D3885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540535" y="11537398"/>
            <a:ext cx="9092649" cy="1728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36" name="Zástupný Milník">
            <a:extLst>
              <a:ext uri="{FF2B5EF4-FFF2-40B4-BE49-F238E27FC236}">
                <a16:creationId xmlns:a16="http://schemas.microsoft.com/office/drawing/2014/main" id="{305D33A3-BC1E-4E90-9506-3BF5035775D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540538" y="9700798"/>
            <a:ext cx="9092649" cy="1728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35" name="Zástupný Milník">
            <a:extLst>
              <a:ext uri="{FF2B5EF4-FFF2-40B4-BE49-F238E27FC236}">
                <a16:creationId xmlns:a16="http://schemas.microsoft.com/office/drawing/2014/main" id="{25621FA2-2858-419F-813A-926951878F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540539" y="7864198"/>
            <a:ext cx="9092649" cy="1728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34" name="Zástupný Milník">
            <a:extLst>
              <a:ext uri="{FF2B5EF4-FFF2-40B4-BE49-F238E27FC236}">
                <a16:creationId xmlns:a16="http://schemas.microsoft.com/office/drawing/2014/main" id="{86234CD4-63FE-4A1D-9194-14D3A92DA6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540539" y="6027598"/>
            <a:ext cx="9092649" cy="1728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33" name="Zástupný Milník">
            <a:extLst>
              <a:ext uri="{FF2B5EF4-FFF2-40B4-BE49-F238E27FC236}">
                <a16:creationId xmlns:a16="http://schemas.microsoft.com/office/drawing/2014/main" id="{782F8275-1DFB-41C6-9CC4-D0323C9644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540542" y="4190998"/>
            <a:ext cx="9092649" cy="1728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27" name="Zástupný Milník">
            <a:extLst>
              <a:ext uri="{FF2B5EF4-FFF2-40B4-BE49-F238E27FC236}">
                <a16:creationId xmlns:a16="http://schemas.microsoft.com/office/drawing/2014/main" id="{3A4EF985-6289-4922-A6E9-E5A4BCC81A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40542" y="2354398"/>
            <a:ext cx="9092653" cy="1728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40" name="Zástupný text 39">
            <a:extLst>
              <a:ext uri="{FF2B5EF4-FFF2-40B4-BE49-F238E27FC236}">
                <a16:creationId xmlns:a16="http://schemas.microsoft.com/office/drawing/2014/main" id="{E1A98A6D-97F0-4584-8DCB-BE4E8CEEE84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2789802"/>
            <a:ext cx="12264245" cy="12527990"/>
          </a:xfrm>
        </p:spPr>
        <p:txBody>
          <a:bodyPr anchor="ctr" anchorCtr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49" y="628651"/>
            <a:ext cx="12264245" cy="20891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8" name="Timeline sv. linka X 38,82 cm" hidden="1">
            <a:extLst>
              <a:ext uri="{FF2B5EF4-FFF2-40B4-BE49-F238E27FC236}">
                <a16:creationId xmlns:a16="http://schemas.microsoft.com/office/drawing/2014/main" id="{A6DB7D3A-4939-45B1-A9DC-751EEC128770}"/>
              </a:ext>
            </a:extLst>
          </p:cNvPr>
          <p:cNvCxnSpPr>
            <a:cxnSpLocks/>
          </p:cNvCxnSpPr>
          <p:nvPr userDrawn="1"/>
        </p:nvCxnSpPr>
        <p:spPr>
          <a:xfrm>
            <a:off x="175667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adpis úč. Y 7,85 cm" hidden="1">
            <a:extLst>
              <a:ext uri="{FF2B5EF4-FFF2-40B4-BE49-F238E27FC236}">
                <a16:creationId xmlns:a16="http://schemas.microsoft.com/office/drawing/2014/main" id="{53A99E99-FA19-4985-8170-C751EC35C663}"/>
              </a:ext>
            </a:extLst>
          </p:cNvPr>
          <p:cNvCxnSpPr/>
          <p:nvPr userDrawn="1"/>
        </p:nvCxnSpPr>
        <p:spPr>
          <a:xfrm>
            <a:off x="2" y="2826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ext úč. Y 20,55 cm" hidden="1">
            <a:extLst>
              <a:ext uri="{FF2B5EF4-FFF2-40B4-BE49-F238E27FC236}">
                <a16:creationId xmlns:a16="http://schemas.microsoft.com/office/drawing/2014/main" id="{BCCD89A8-572F-4A9F-9C86-BCF1EF6B1F42}"/>
              </a:ext>
            </a:extLst>
          </p:cNvPr>
          <p:cNvCxnSpPr/>
          <p:nvPr userDrawn="1"/>
        </p:nvCxnSpPr>
        <p:spPr>
          <a:xfrm>
            <a:off x="2" y="7398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oslední milník úč." hidden="1">
            <a:extLst>
              <a:ext uri="{FF2B5EF4-FFF2-40B4-BE49-F238E27FC236}">
                <a16:creationId xmlns:a16="http://schemas.microsoft.com/office/drawing/2014/main" id="{3F512F27-5314-446A-B99E-2585D92BDDC0}"/>
              </a:ext>
            </a:extLst>
          </p:cNvPr>
          <p:cNvCxnSpPr/>
          <p:nvPr userDrawn="1"/>
        </p:nvCxnSpPr>
        <p:spPr>
          <a:xfrm>
            <a:off x="229881" y="13798800"/>
            <a:ext cx="2955769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ástupný text 19">
            <a:extLst>
              <a:ext uri="{FF2B5EF4-FFF2-40B4-BE49-F238E27FC236}">
                <a16:creationId xmlns:a16="http://schemas.microsoft.com/office/drawing/2014/main" id="{3AB6C45A-84F7-4E74-874D-7DA102803A1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7447088" y="2429800"/>
            <a:ext cx="1670400" cy="288000"/>
          </a:xfrm>
          <a:custGeom>
            <a:avLst/>
            <a:gdLst>
              <a:gd name="connsiteX0" fmla="*/ 144000 w 1670400"/>
              <a:gd name="connsiteY0" fmla="*/ 0 h 288000"/>
              <a:gd name="connsiteX1" fmla="*/ 270000 w 1670400"/>
              <a:gd name="connsiteY1" fmla="*/ 126000 h 288000"/>
              <a:gd name="connsiteX2" fmla="*/ 1670400 w 1670400"/>
              <a:gd name="connsiteY2" fmla="*/ 126000 h 288000"/>
              <a:gd name="connsiteX3" fmla="*/ 1670400 w 1670400"/>
              <a:gd name="connsiteY3" fmla="*/ 162000 h 288000"/>
              <a:gd name="connsiteX4" fmla="*/ 270000 w 1670400"/>
              <a:gd name="connsiteY4" fmla="*/ 162000 h 288000"/>
              <a:gd name="connsiteX5" fmla="*/ 144000 w 1670400"/>
              <a:gd name="connsiteY5" fmla="*/ 288000 h 288000"/>
              <a:gd name="connsiteX6" fmla="*/ 0 w 1670400"/>
              <a:gd name="connsiteY6" fmla="*/ 144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400" h="288000">
                <a:moveTo>
                  <a:pt x="144000" y="0"/>
                </a:moveTo>
                <a:lnTo>
                  <a:pt x="270000" y="126000"/>
                </a:lnTo>
                <a:lnTo>
                  <a:pt x="1670400" y="126000"/>
                </a:lnTo>
                <a:lnTo>
                  <a:pt x="1670400" y="162000"/>
                </a:lnTo>
                <a:lnTo>
                  <a:pt x="270000" y="162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9" name="Zástupný text 19">
            <a:extLst>
              <a:ext uri="{FF2B5EF4-FFF2-40B4-BE49-F238E27FC236}">
                <a16:creationId xmlns:a16="http://schemas.microsoft.com/office/drawing/2014/main" id="{939488C3-1A17-48E8-ACE9-E6CA9D006369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17447088" y="13446000"/>
            <a:ext cx="1670400" cy="288000"/>
          </a:xfrm>
          <a:custGeom>
            <a:avLst/>
            <a:gdLst>
              <a:gd name="connsiteX0" fmla="*/ 144000 w 1670400"/>
              <a:gd name="connsiteY0" fmla="*/ 0 h 288000"/>
              <a:gd name="connsiteX1" fmla="*/ 270000 w 1670400"/>
              <a:gd name="connsiteY1" fmla="*/ 126000 h 288000"/>
              <a:gd name="connsiteX2" fmla="*/ 1670400 w 1670400"/>
              <a:gd name="connsiteY2" fmla="*/ 126000 h 288000"/>
              <a:gd name="connsiteX3" fmla="*/ 1670400 w 1670400"/>
              <a:gd name="connsiteY3" fmla="*/ 162000 h 288000"/>
              <a:gd name="connsiteX4" fmla="*/ 270000 w 1670400"/>
              <a:gd name="connsiteY4" fmla="*/ 162000 h 288000"/>
              <a:gd name="connsiteX5" fmla="*/ 144000 w 1670400"/>
              <a:gd name="connsiteY5" fmla="*/ 288000 h 288000"/>
              <a:gd name="connsiteX6" fmla="*/ 0 w 1670400"/>
              <a:gd name="connsiteY6" fmla="*/ 144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400" h="288000">
                <a:moveTo>
                  <a:pt x="144000" y="0"/>
                </a:moveTo>
                <a:lnTo>
                  <a:pt x="270000" y="126000"/>
                </a:lnTo>
                <a:lnTo>
                  <a:pt x="1670400" y="126000"/>
                </a:lnTo>
                <a:lnTo>
                  <a:pt x="1670400" y="162000"/>
                </a:lnTo>
                <a:lnTo>
                  <a:pt x="270000" y="162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1" name="Zástupný text 19">
            <a:extLst>
              <a:ext uri="{FF2B5EF4-FFF2-40B4-BE49-F238E27FC236}">
                <a16:creationId xmlns:a16="http://schemas.microsoft.com/office/drawing/2014/main" id="{0D5CB3CD-FC64-43A4-92E3-F23C73F3B867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17447088" y="4265833"/>
            <a:ext cx="1670400" cy="288000"/>
          </a:xfrm>
          <a:custGeom>
            <a:avLst/>
            <a:gdLst>
              <a:gd name="connsiteX0" fmla="*/ 144000 w 1670400"/>
              <a:gd name="connsiteY0" fmla="*/ 0 h 288000"/>
              <a:gd name="connsiteX1" fmla="*/ 270000 w 1670400"/>
              <a:gd name="connsiteY1" fmla="*/ 126000 h 288000"/>
              <a:gd name="connsiteX2" fmla="*/ 1670400 w 1670400"/>
              <a:gd name="connsiteY2" fmla="*/ 126000 h 288000"/>
              <a:gd name="connsiteX3" fmla="*/ 1670400 w 1670400"/>
              <a:gd name="connsiteY3" fmla="*/ 162000 h 288000"/>
              <a:gd name="connsiteX4" fmla="*/ 270000 w 1670400"/>
              <a:gd name="connsiteY4" fmla="*/ 162000 h 288000"/>
              <a:gd name="connsiteX5" fmla="*/ 144000 w 1670400"/>
              <a:gd name="connsiteY5" fmla="*/ 288000 h 288000"/>
              <a:gd name="connsiteX6" fmla="*/ 0 w 1670400"/>
              <a:gd name="connsiteY6" fmla="*/ 144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400" h="288000">
                <a:moveTo>
                  <a:pt x="144000" y="0"/>
                </a:moveTo>
                <a:lnTo>
                  <a:pt x="270000" y="126000"/>
                </a:lnTo>
                <a:lnTo>
                  <a:pt x="1670400" y="126000"/>
                </a:lnTo>
                <a:lnTo>
                  <a:pt x="1670400" y="162000"/>
                </a:lnTo>
                <a:lnTo>
                  <a:pt x="270000" y="162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9" name="Zástupný text 19">
            <a:extLst>
              <a:ext uri="{FF2B5EF4-FFF2-40B4-BE49-F238E27FC236}">
                <a16:creationId xmlns:a16="http://schemas.microsoft.com/office/drawing/2014/main" id="{7BF33B8D-438F-4EE4-A0C2-0A8982A0DADF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17447088" y="6101866"/>
            <a:ext cx="1670400" cy="288000"/>
          </a:xfrm>
          <a:custGeom>
            <a:avLst/>
            <a:gdLst>
              <a:gd name="connsiteX0" fmla="*/ 144000 w 1670400"/>
              <a:gd name="connsiteY0" fmla="*/ 0 h 288000"/>
              <a:gd name="connsiteX1" fmla="*/ 270000 w 1670400"/>
              <a:gd name="connsiteY1" fmla="*/ 126000 h 288000"/>
              <a:gd name="connsiteX2" fmla="*/ 1670400 w 1670400"/>
              <a:gd name="connsiteY2" fmla="*/ 126000 h 288000"/>
              <a:gd name="connsiteX3" fmla="*/ 1670400 w 1670400"/>
              <a:gd name="connsiteY3" fmla="*/ 162000 h 288000"/>
              <a:gd name="connsiteX4" fmla="*/ 270000 w 1670400"/>
              <a:gd name="connsiteY4" fmla="*/ 162000 h 288000"/>
              <a:gd name="connsiteX5" fmla="*/ 144000 w 1670400"/>
              <a:gd name="connsiteY5" fmla="*/ 288000 h 288000"/>
              <a:gd name="connsiteX6" fmla="*/ 0 w 1670400"/>
              <a:gd name="connsiteY6" fmla="*/ 144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400" h="288000">
                <a:moveTo>
                  <a:pt x="144000" y="0"/>
                </a:moveTo>
                <a:lnTo>
                  <a:pt x="270000" y="126000"/>
                </a:lnTo>
                <a:lnTo>
                  <a:pt x="1670400" y="126000"/>
                </a:lnTo>
                <a:lnTo>
                  <a:pt x="1670400" y="162000"/>
                </a:lnTo>
                <a:lnTo>
                  <a:pt x="270000" y="162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1" name="Zástupný text 19">
            <a:extLst>
              <a:ext uri="{FF2B5EF4-FFF2-40B4-BE49-F238E27FC236}">
                <a16:creationId xmlns:a16="http://schemas.microsoft.com/office/drawing/2014/main" id="{57F99F1C-B932-4B35-9CEB-EB14972093FE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17447088" y="7937899"/>
            <a:ext cx="1670400" cy="288000"/>
          </a:xfrm>
          <a:custGeom>
            <a:avLst/>
            <a:gdLst>
              <a:gd name="connsiteX0" fmla="*/ 144000 w 1670400"/>
              <a:gd name="connsiteY0" fmla="*/ 0 h 288000"/>
              <a:gd name="connsiteX1" fmla="*/ 270000 w 1670400"/>
              <a:gd name="connsiteY1" fmla="*/ 126000 h 288000"/>
              <a:gd name="connsiteX2" fmla="*/ 1670400 w 1670400"/>
              <a:gd name="connsiteY2" fmla="*/ 126000 h 288000"/>
              <a:gd name="connsiteX3" fmla="*/ 1670400 w 1670400"/>
              <a:gd name="connsiteY3" fmla="*/ 162000 h 288000"/>
              <a:gd name="connsiteX4" fmla="*/ 270000 w 1670400"/>
              <a:gd name="connsiteY4" fmla="*/ 162000 h 288000"/>
              <a:gd name="connsiteX5" fmla="*/ 144000 w 1670400"/>
              <a:gd name="connsiteY5" fmla="*/ 288000 h 288000"/>
              <a:gd name="connsiteX6" fmla="*/ 0 w 1670400"/>
              <a:gd name="connsiteY6" fmla="*/ 144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400" h="288000">
                <a:moveTo>
                  <a:pt x="144000" y="0"/>
                </a:moveTo>
                <a:lnTo>
                  <a:pt x="270000" y="126000"/>
                </a:lnTo>
                <a:lnTo>
                  <a:pt x="1670400" y="126000"/>
                </a:lnTo>
                <a:lnTo>
                  <a:pt x="1670400" y="162000"/>
                </a:lnTo>
                <a:lnTo>
                  <a:pt x="270000" y="162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2" name="Zástupný text 19">
            <a:extLst>
              <a:ext uri="{FF2B5EF4-FFF2-40B4-BE49-F238E27FC236}">
                <a16:creationId xmlns:a16="http://schemas.microsoft.com/office/drawing/2014/main" id="{9DD98E99-FEC2-4164-A279-BE184C23CDE0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17447088" y="9773932"/>
            <a:ext cx="1670400" cy="288000"/>
          </a:xfrm>
          <a:custGeom>
            <a:avLst/>
            <a:gdLst>
              <a:gd name="connsiteX0" fmla="*/ 144000 w 1670400"/>
              <a:gd name="connsiteY0" fmla="*/ 0 h 288000"/>
              <a:gd name="connsiteX1" fmla="*/ 270000 w 1670400"/>
              <a:gd name="connsiteY1" fmla="*/ 126000 h 288000"/>
              <a:gd name="connsiteX2" fmla="*/ 1670400 w 1670400"/>
              <a:gd name="connsiteY2" fmla="*/ 126000 h 288000"/>
              <a:gd name="connsiteX3" fmla="*/ 1670400 w 1670400"/>
              <a:gd name="connsiteY3" fmla="*/ 162000 h 288000"/>
              <a:gd name="connsiteX4" fmla="*/ 270000 w 1670400"/>
              <a:gd name="connsiteY4" fmla="*/ 162000 h 288000"/>
              <a:gd name="connsiteX5" fmla="*/ 144000 w 1670400"/>
              <a:gd name="connsiteY5" fmla="*/ 288000 h 288000"/>
              <a:gd name="connsiteX6" fmla="*/ 0 w 1670400"/>
              <a:gd name="connsiteY6" fmla="*/ 144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400" h="288000">
                <a:moveTo>
                  <a:pt x="144000" y="0"/>
                </a:moveTo>
                <a:lnTo>
                  <a:pt x="270000" y="126000"/>
                </a:lnTo>
                <a:lnTo>
                  <a:pt x="1670400" y="126000"/>
                </a:lnTo>
                <a:lnTo>
                  <a:pt x="1670400" y="162000"/>
                </a:lnTo>
                <a:lnTo>
                  <a:pt x="270000" y="162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3" name="Zástupný text 19">
            <a:extLst>
              <a:ext uri="{FF2B5EF4-FFF2-40B4-BE49-F238E27FC236}">
                <a16:creationId xmlns:a16="http://schemas.microsoft.com/office/drawing/2014/main" id="{D7F985D7-43EF-4EDA-A06C-702985356DAC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7447088" y="11609965"/>
            <a:ext cx="1670400" cy="288000"/>
          </a:xfrm>
          <a:custGeom>
            <a:avLst/>
            <a:gdLst>
              <a:gd name="connsiteX0" fmla="*/ 144000 w 1670400"/>
              <a:gd name="connsiteY0" fmla="*/ 0 h 288000"/>
              <a:gd name="connsiteX1" fmla="*/ 270000 w 1670400"/>
              <a:gd name="connsiteY1" fmla="*/ 126000 h 288000"/>
              <a:gd name="connsiteX2" fmla="*/ 1670400 w 1670400"/>
              <a:gd name="connsiteY2" fmla="*/ 126000 h 288000"/>
              <a:gd name="connsiteX3" fmla="*/ 1670400 w 1670400"/>
              <a:gd name="connsiteY3" fmla="*/ 162000 h 288000"/>
              <a:gd name="connsiteX4" fmla="*/ 270000 w 1670400"/>
              <a:gd name="connsiteY4" fmla="*/ 162000 h 288000"/>
              <a:gd name="connsiteX5" fmla="*/ 144000 w 1670400"/>
              <a:gd name="connsiteY5" fmla="*/ 288000 h 288000"/>
              <a:gd name="connsiteX6" fmla="*/ 0 w 1670400"/>
              <a:gd name="connsiteY6" fmla="*/ 144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400" h="288000">
                <a:moveTo>
                  <a:pt x="144000" y="0"/>
                </a:moveTo>
                <a:lnTo>
                  <a:pt x="270000" y="126000"/>
                </a:lnTo>
                <a:lnTo>
                  <a:pt x="1670400" y="126000"/>
                </a:lnTo>
                <a:lnTo>
                  <a:pt x="1670400" y="162000"/>
                </a:lnTo>
                <a:lnTo>
                  <a:pt x="270000" y="162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141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80" userDrawn="1">
          <p15:clr>
            <a:srgbClr val="FBAE40"/>
          </p15:clr>
        </p15:guide>
        <p15:guide id="2" pos="8748" userDrawn="1">
          <p15:clr>
            <a:srgbClr val="FBAE40"/>
          </p15:clr>
        </p15:guide>
        <p15:guide id="3" orient="horz" pos="4342" userDrawn="1">
          <p15:clr>
            <a:srgbClr val="FBAE40"/>
          </p15:clr>
        </p15:guide>
        <p15:guide id="4" pos="1230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bílý">
            <a:extLst>
              <a:ext uri="{FF2B5EF4-FFF2-40B4-BE49-F238E27FC236}">
                <a16:creationId xmlns:a16="http://schemas.microsoft.com/office/drawing/2014/main" id="{86D634EB-7762-45F0-9171-BEBD5273E7BA}"/>
              </a:ext>
            </a:extLst>
          </p:cNvPr>
          <p:cNvSpPr/>
          <p:nvPr userDrawn="1"/>
        </p:nvSpPr>
        <p:spPr>
          <a:xfrm>
            <a:off x="15101825" y="3"/>
            <a:ext cx="15552802" cy="1724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sp>
        <p:nvSpPr>
          <p:cNvPr id="3" name="Obdélník tmavý">
            <a:extLst>
              <a:ext uri="{FF2B5EF4-FFF2-40B4-BE49-F238E27FC236}">
                <a16:creationId xmlns:a16="http://schemas.microsoft.com/office/drawing/2014/main" id="{F0BCF85A-8068-4C0F-925F-DEB33A8E1E2B}"/>
              </a:ext>
            </a:extLst>
          </p:cNvPr>
          <p:cNvSpPr/>
          <p:nvPr userDrawn="1"/>
        </p:nvSpPr>
        <p:spPr>
          <a:xfrm>
            <a:off x="16323061" y="3"/>
            <a:ext cx="14331566" cy="17243425"/>
          </a:xfrm>
          <a:prstGeom prst="rect">
            <a:avLst/>
          </a:prstGeom>
          <a:solidFill>
            <a:srgbClr val="002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sp>
        <p:nvSpPr>
          <p:cNvPr id="38" name="Zástupná vertikální linka">
            <a:extLst>
              <a:ext uri="{FF2B5EF4-FFF2-40B4-BE49-F238E27FC236}">
                <a16:creationId xmlns:a16="http://schemas.microsoft.com/office/drawing/2014/main" id="{A78D65F9-C96F-4150-915A-3D0EA65323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5400000">
            <a:off x="8966328" y="8586000"/>
            <a:ext cx="17244000" cy="72000"/>
          </a:xfrm>
          <a:solidFill>
            <a:srgbClr val="C0B59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1599" y="15937200"/>
            <a:ext cx="11390225" cy="1270800"/>
          </a:xfrm>
        </p:spPr>
        <p:txBody>
          <a:bodyPr/>
          <a:lstStyle/>
          <a:p>
            <a:r>
              <a:rPr lang="cs-CZ" dirty="0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D010-CB1D-4B55-BCFF-C1C0EBE31D29}" type="datetime1">
              <a:rPr lang="cs-CZ" smtClean="0"/>
              <a:t>20.06.2023</a:t>
            </a:fld>
            <a:endParaRPr lang="cs-CZ"/>
          </a:p>
        </p:txBody>
      </p:sp>
      <p:sp>
        <p:nvSpPr>
          <p:cNvPr id="30" name="Zástupný Milník">
            <a:extLst>
              <a:ext uri="{FF2B5EF4-FFF2-40B4-BE49-F238E27FC236}">
                <a16:creationId xmlns:a16="http://schemas.microsoft.com/office/drawing/2014/main" id="{9DC7453B-ECBF-45FD-8FF0-DD230A7CB9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540538" y="13374000"/>
            <a:ext cx="9092652" cy="1728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>
                <a:solidFill>
                  <a:schemeClr val="bg1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37" name="Zástupný Milník">
            <a:extLst>
              <a:ext uri="{FF2B5EF4-FFF2-40B4-BE49-F238E27FC236}">
                <a16:creationId xmlns:a16="http://schemas.microsoft.com/office/drawing/2014/main" id="{C8F090F7-CE54-4C5F-90A9-40D151D3885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540531" y="11537398"/>
            <a:ext cx="9092653" cy="1728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>
                <a:solidFill>
                  <a:schemeClr val="bg1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36" name="Zástupný Milník">
            <a:extLst>
              <a:ext uri="{FF2B5EF4-FFF2-40B4-BE49-F238E27FC236}">
                <a16:creationId xmlns:a16="http://schemas.microsoft.com/office/drawing/2014/main" id="{305D33A3-BC1E-4E90-9506-3BF5035775D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540534" y="9700798"/>
            <a:ext cx="9092653" cy="1728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>
                <a:solidFill>
                  <a:schemeClr val="bg1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35" name="Zástupný Milník">
            <a:extLst>
              <a:ext uri="{FF2B5EF4-FFF2-40B4-BE49-F238E27FC236}">
                <a16:creationId xmlns:a16="http://schemas.microsoft.com/office/drawing/2014/main" id="{25621FA2-2858-419F-813A-926951878F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540535" y="7864198"/>
            <a:ext cx="9092653" cy="1728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>
                <a:solidFill>
                  <a:schemeClr val="bg1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34" name="Zástupný Milník">
            <a:extLst>
              <a:ext uri="{FF2B5EF4-FFF2-40B4-BE49-F238E27FC236}">
                <a16:creationId xmlns:a16="http://schemas.microsoft.com/office/drawing/2014/main" id="{86234CD4-63FE-4A1D-9194-14D3A92DA6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540535" y="6027598"/>
            <a:ext cx="9092653" cy="1728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>
                <a:solidFill>
                  <a:schemeClr val="bg1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33" name="Zástupný Milník">
            <a:extLst>
              <a:ext uri="{FF2B5EF4-FFF2-40B4-BE49-F238E27FC236}">
                <a16:creationId xmlns:a16="http://schemas.microsoft.com/office/drawing/2014/main" id="{782F8275-1DFB-41C6-9CC4-D0323C9644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540538" y="4190998"/>
            <a:ext cx="9092653" cy="1728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>
                <a:solidFill>
                  <a:schemeClr val="bg1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27" name="Zástupný Milník">
            <a:extLst>
              <a:ext uri="{FF2B5EF4-FFF2-40B4-BE49-F238E27FC236}">
                <a16:creationId xmlns:a16="http://schemas.microsoft.com/office/drawing/2014/main" id="{3A4EF985-6289-4922-A6E9-E5A4BCC81A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40538" y="2354398"/>
            <a:ext cx="9092657" cy="1728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>
                <a:solidFill>
                  <a:schemeClr val="bg1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D74BCD69-6CB1-4388-88B1-E36BD2E19A3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2789238"/>
            <a:ext cx="12264245" cy="12528553"/>
          </a:xfrm>
        </p:spPr>
        <p:txBody>
          <a:bodyPr anchor="ctr" anchorCtr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49" y="628651"/>
            <a:ext cx="12264245" cy="208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8" name="Timeline sv. linka X 38,82 cm" hidden="1">
            <a:extLst>
              <a:ext uri="{FF2B5EF4-FFF2-40B4-BE49-F238E27FC236}">
                <a16:creationId xmlns:a16="http://schemas.microsoft.com/office/drawing/2014/main" id="{A6DB7D3A-4939-45B1-A9DC-751EEC128770}"/>
              </a:ext>
            </a:extLst>
          </p:cNvPr>
          <p:cNvCxnSpPr>
            <a:cxnSpLocks/>
          </p:cNvCxnSpPr>
          <p:nvPr userDrawn="1"/>
        </p:nvCxnSpPr>
        <p:spPr>
          <a:xfrm>
            <a:off x="175667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adpis úč. Y 7,85 cm" hidden="1">
            <a:extLst>
              <a:ext uri="{FF2B5EF4-FFF2-40B4-BE49-F238E27FC236}">
                <a16:creationId xmlns:a16="http://schemas.microsoft.com/office/drawing/2014/main" id="{53A99E99-FA19-4985-8170-C751EC35C663}"/>
              </a:ext>
            </a:extLst>
          </p:cNvPr>
          <p:cNvCxnSpPr/>
          <p:nvPr userDrawn="1"/>
        </p:nvCxnSpPr>
        <p:spPr>
          <a:xfrm>
            <a:off x="2" y="2826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ext úč. Y 20,55 cm" hidden="1">
            <a:extLst>
              <a:ext uri="{FF2B5EF4-FFF2-40B4-BE49-F238E27FC236}">
                <a16:creationId xmlns:a16="http://schemas.microsoft.com/office/drawing/2014/main" id="{BCCD89A8-572F-4A9F-9C86-BCF1EF6B1F42}"/>
              </a:ext>
            </a:extLst>
          </p:cNvPr>
          <p:cNvCxnSpPr/>
          <p:nvPr userDrawn="1"/>
        </p:nvCxnSpPr>
        <p:spPr>
          <a:xfrm>
            <a:off x="2" y="7398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 hidden="1">
            <a:extLst>
              <a:ext uri="{FF2B5EF4-FFF2-40B4-BE49-F238E27FC236}">
                <a16:creationId xmlns:a16="http://schemas.microsoft.com/office/drawing/2014/main" id="{3F512F27-5314-446A-B99E-2585D92BDDC0}"/>
              </a:ext>
            </a:extLst>
          </p:cNvPr>
          <p:cNvCxnSpPr/>
          <p:nvPr userDrawn="1"/>
        </p:nvCxnSpPr>
        <p:spPr>
          <a:xfrm>
            <a:off x="229881" y="13798800"/>
            <a:ext cx="2955769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ástupný text 19">
            <a:extLst>
              <a:ext uri="{FF2B5EF4-FFF2-40B4-BE49-F238E27FC236}">
                <a16:creationId xmlns:a16="http://schemas.microsoft.com/office/drawing/2014/main" id="{EBFAFA6F-F7F4-4452-89A3-47E001C3DDF3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7445600" y="2426400"/>
            <a:ext cx="1670400" cy="288000"/>
          </a:xfrm>
          <a:custGeom>
            <a:avLst/>
            <a:gdLst>
              <a:gd name="connsiteX0" fmla="*/ 144000 w 1670400"/>
              <a:gd name="connsiteY0" fmla="*/ 0 h 288000"/>
              <a:gd name="connsiteX1" fmla="*/ 270000 w 1670400"/>
              <a:gd name="connsiteY1" fmla="*/ 126000 h 288000"/>
              <a:gd name="connsiteX2" fmla="*/ 1670400 w 1670400"/>
              <a:gd name="connsiteY2" fmla="*/ 126000 h 288000"/>
              <a:gd name="connsiteX3" fmla="*/ 1670400 w 1670400"/>
              <a:gd name="connsiteY3" fmla="*/ 162000 h 288000"/>
              <a:gd name="connsiteX4" fmla="*/ 270000 w 1670400"/>
              <a:gd name="connsiteY4" fmla="*/ 162000 h 288000"/>
              <a:gd name="connsiteX5" fmla="*/ 144000 w 1670400"/>
              <a:gd name="connsiteY5" fmla="*/ 288000 h 288000"/>
              <a:gd name="connsiteX6" fmla="*/ 0 w 1670400"/>
              <a:gd name="connsiteY6" fmla="*/ 144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400" h="288000">
                <a:moveTo>
                  <a:pt x="144000" y="0"/>
                </a:moveTo>
                <a:lnTo>
                  <a:pt x="270000" y="126000"/>
                </a:lnTo>
                <a:lnTo>
                  <a:pt x="1670400" y="126000"/>
                </a:lnTo>
                <a:lnTo>
                  <a:pt x="1670400" y="162000"/>
                </a:lnTo>
                <a:lnTo>
                  <a:pt x="270000" y="162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rgbClr val="C0B59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9" name="Zástupný text 20">
            <a:extLst>
              <a:ext uri="{FF2B5EF4-FFF2-40B4-BE49-F238E27FC236}">
                <a16:creationId xmlns:a16="http://schemas.microsoft.com/office/drawing/2014/main" id="{415DA1E7-D29D-41DC-85B3-B199DB8E59ED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7445600" y="13446000"/>
            <a:ext cx="1670400" cy="288000"/>
          </a:xfrm>
          <a:custGeom>
            <a:avLst/>
            <a:gdLst>
              <a:gd name="connsiteX0" fmla="*/ 144000 w 1670400"/>
              <a:gd name="connsiteY0" fmla="*/ 0 h 288000"/>
              <a:gd name="connsiteX1" fmla="*/ 270000 w 1670400"/>
              <a:gd name="connsiteY1" fmla="*/ 126000 h 288000"/>
              <a:gd name="connsiteX2" fmla="*/ 1670400 w 1670400"/>
              <a:gd name="connsiteY2" fmla="*/ 126000 h 288000"/>
              <a:gd name="connsiteX3" fmla="*/ 1670400 w 1670400"/>
              <a:gd name="connsiteY3" fmla="*/ 162000 h 288000"/>
              <a:gd name="connsiteX4" fmla="*/ 270000 w 1670400"/>
              <a:gd name="connsiteY4" fmla="*/ 162000 h 288000"/>
              <a:gd name="connsiteX5" fmla="*/ 144000 w 1670400"/>
              <a:gd name="connsiteY5" fmla="*/ 288000 h 288000"/>
              <a:gd name="connsiteX6" fmla="*/ 0 w 1670400"/>
              <a:gd name="connsiteY6" fmla="*/ 144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400" h="288000">
                <a:moveTo>
                  <a:pt x="144000" y="0"/>
                </a:moveTo>
                <a:lnTo>
                  <a:pt x="270000" y="126000"/>
                </a:lnTo>
                <a:lnTo>
                  <a:pt x="1670400" y="126000"/>
                </a:lnTo>
                <a:lnTo>
                  <a:pt x="1670400" y="162000"/>
                </a:lnTo>
                <a:lnTo>
                  <a:pt x="270000" y="162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rgbClr val="C0B59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1" name="Zástupný text 20">
            <a:extLst>
              <a:ext uri="{FF2B5EF4-FFF2-40B4-BE49-F238E27FC236}">
                <a16:creationId xmlns:a16="http://schemas.microsoft.com/office/drawing/2014/main" id="{11CC690A-D69F-4ED0-BE59-4DCA9A7DF322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17445600" y="4263000"/>
            <a:ext cx="1670400" cy="288000"/>
          </a:xfrm>
          <a:custGeom>
            <a:avLst/>
            <a:gdLst>
              <a:gd name="connsiteX0" fmla="*/ 144000 w 1670400"/>
              <a:gd name="connsiteY0" fmla="*/ 0 h 288000"/>
              <a:gd name="connsiteX1" fmla="*/ 270000 w 1670400"/>
              <a:gd name="connsiteY1" fmla="*/ 126000 h 288000"/>
              <a:gd name="connsiteX2" fmla="*/ 1670400 w 1670400"/>
              <a:gd name="connsiteY2" fmla="*/ 126000 h 288000"/>
              <a:gd name="connsiteX3" fmla="*/ 1670400 w 1670400"/>
              <a:gd name="connsiteY3" fmla="*/ 162000 h 288000"/>
              <a:gd name="connsiteX4" fmla="*/ 270000 w 1670400"/>
              <a:gd name="connsiteY4" fmla="*/ 162000 h 288000"/>
              <a:gd name="connsiteX5" fmla="*/ 144000 w 1670400"/>
              <a:gd name="connsiteY5" fmla="*/ 288000 h 288000"/>
              <a:gd name="connsiteX6" fmla="*/ 0 w 1670400"/>
              <a:gd name="connsiteY6" fmla="*/ 144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400" h="288000">
                <a:moveTo>
                  <a:pt x="144000" y="0"/>
                </a:moveTo>
                <a:lnTo>
                  <a:pt x="270000" y="126000"/>
                </a:lnTo>
                <a:lnTo>
                  <a:pt x="1670400" y="126000"/>
                </a:lnTo>
                <a:lnTo>
                  <a:pt x="1670400" y="162000"/>
                </a:lnTo>
                <a:lnTo>
                  <a:pt x="270000" y="162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rgbClr val="C0B59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9" name="Zástupný text 20">
            <a:extLst>
              <a:ext uri="{FF2B5EF4-FFF2-40B4-BE49-F238E27FC236}">
                <a16:creationId xmlns:a16="http://schemas.microsoft.com/office/drawing/2014/main" id="{D5E34DB2-8352-4A0E-B57B-B6BA95449C0A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17445600" y="6099600"/>
            <a:ext cx="1670400" cy="288000"/>
          </a:xfrm>
          <a:custGeom>
            <a:avLst/>
            <a:gdLst>
              <a:gd name="connsiteX0" fmla="*/ 144000 w 1670400"/>
              <a:gd name="connsiteY0" fmla="*/ 0 h 288000"/>
              <a:gd name="connsiteX1" fmla="*/ 270000 w 1670400"/>
              <a:gd name="connsiteY1" fmla="*/ 126000 h 288000"/>
              <a:gd name="connsiteX2" fmla="*/ 1670400 w 1670400"/>
              <a:gd name="connsiteY2" fmla="*/ 126000 h 288000"/>
              <a:gd name="connsiteX3" fmla="*/ 1670400 w 1670400"/>
              <a:gd name="connsiteY3" fmla="*/ 162000 h 288000"/>
              <a:gd name="connsiteX4" fmla="*/ 270000 w 1670400"/>
              <a:gd name="connsiteY4" fmla="*/ 162000 h 288000"/>
              <a:gd name="connsiteX5" fmla="*/ 144000 w 1670400"/>
              <a:gd name="connsiteY5" fmla="*/ 288000 h 288000"/>
              <a:gd name="connsiteX6" fmla="*/ 0 w 1670400"/>
              <a:gd name="connsiteY6" fmla="*/ 144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400" h="288000">
                <a:moveTo>
                  <a:pt x="144000" y="0"/>
                </a:moveTo>
                <a:lnTo>
                  <a:pt x="270000" y="126000"/>
                </a:lnTo>
                <a:lnTo>
                  <a:pt x="1670400" y="126000"/>
                </a:lnTo>
                <a:lnTo>
                  <a:pt x="1670400" y="162000"/>
                </a:lnTo>
                <a:lnTo>
                  <a:pt x="270000" y="162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rgbClr val="C0B59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0" name="Zástupný text 20">
            <a:extLst>
              <a:ext uri="{FF2B5EF4-FFF2-40B4-BE49-F238E27FC236}">
                <a16:creationId xmlns:a16="http://schemas.microsoft.com/office/drawing/2014/main" id="{4045690A-8890-4D44-85D7-9B2DA7487E24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17445600" y="7936200"/>
            <a:ext cx="1670400" cy="288000"/>
          </a:xfrm>
          <a:custGeom>
            <a:avLst/>
            <a:gdLst>
              <a:gd name="connsiteX0" fmla="*/ 144000 w 1670400"/>
              <a:gd name="connsiteY0" fmla="*/ 0 h 288000"/>
              <a:gd name="connsiteX1" fmla="*/ 270000 w 1670400"/>
              <a:gd name="connsiteY1" fmla="*/ 126000 h 288000"/>
              <a:gd name="connsiteX2" fmla="*/ 1670400 w 1670400"/>
              <a:gd name="connsiteY2" fmla="*/ 126000 h 288000"/>
              <a:gd name="connsiteX3" fmla="*/ 1670400 w 1670400"/>
              <a:gd name="connsiteY3" fmla="*/ 162000 h 288000"/>
              <a:gd name="connsiteX4" fmla="*/ 270000 w 1670400"/>
              <a:gd name="connsiteY4" fmla="*/ 162000 h 288000"/>
              <a:gd name="connsiteX5" fmla="*/ 144000 w 1670400"/>
              <a:gd name="connsiteY5" fmla="*/ 288000 h 288000"/>
              <a:gd name="connsiteX6" fmla="*/ 0 w 1670400"/>
              <a:gd name="connsiteY6" fmla="*/ 144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400" h="288000">
                <a:moveTo>
                  <a:pt x="144000" y="0"/>
                </a:moveTo>
                <a:lnTo>
                  <a:pt x="270000" y="126000"/>
                </a:lnTo>
                <a:lnTo>
                  <a:pt x="1670400" y="126000"/>
                </a:lnTo>
                <a:lnTo>
                  <a:pt x="1670400" y="162000"/>
                </a:lnTo>
                <a:lnTo>
                  <a:pt x="270000" y="162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rgbClr val="C0B59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1" name="Zástupný text 20">
            <a:extLst>
              <a:ext uri="{FF2B5EF4-FFF2-40B4-BE49-F238E27FC236}">
                <a16:creationId xmlns:a16="http://schemas.microsoft.com/office/drawing/2014/main" id="{EC6E26C2-B04D-4892-8FFC-44395BB5817B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17445600" y="9772800"/>
            <a:ext cx="1670400" cy="288000"/>
          </a:xfrm>
          <a:custGeom>
            <a:avLst/>
            <a:gdLst>
              <a:gd name="connsiteX0" fmla="*/ 144000 w 1670400"/>
              <a:gd name="connsiteY0" fmla="*/ 0 h 288000"/>
              <a:gd name="connsiteX1" fmla="*/ 270000 w 1670400"/>
              <a:gd name="connsiteY1" fmla="*/ 126000 h 288000"/>
              <a:gd name="connsiteX2" fmla="*/ 1670400 w 1670400"/>
              <a:gd name="connsiteY2" fmla="*/ 126000 h 288000"/>
              <a:gd name="connsiteX3" fmla="*/ 1670400 w 1670400"/>
              <a:gd name="connsiteY3" fmla="*/ 162000 h 288000"/>
              <a:gd name="connsiteX4" fmla="*/ 270000 w 1670400"/>
              <a:gd name="connsiteY4" fmla="*/ 162000 h 288000"/>
              <a:gd name="connsiteX5" fmla="*/ 144000 w 1670400"/>
              <a:gd name="connsiteY5" fmla="*/ 288000 h 288000"/>
              <a:gd name="connsiteX6" fmla="*/ 0 w 1670400"/>
              <a:gd name="connsiteY6" fmla="*/ 144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400" h="288000">
                <a:moveTo>
                  <a:pt x="144000" y="0"/>
                </a:moveTo>
                <a:lnTo>
                  <a:pt x="270000" y="126000"/>
                </a:lnTo>
                <a:lnTo>
                  <a:pt x="1670400" y="126000"/>
                </a:lnTo>
                <a:lnTo>
                  <a:pt x="1670400" y="162000"/>
                </a:lnTo>
                <a:lnTo>
                  <a:pt x="270000" y="162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rgbClr val="C0B59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2" name="Zástupný text 20">
            <a:extLst>
              <a:ext uri="{FF2B5EF4-FFF2-40B4-BE49-F238E27FC236}">
                <a16:creationId xmlns:a16="http://schemas.microsoft.com/office/drawing/2014/main" id="{BFFF7C9F-B790-4F4D-9068-13A5BBA8F38E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17445600" y="11609400"/>
            <a:ext cx="1670400" cy="288000"/>
          </a:xfrm>
          <a:custGeom>
            <a:avLst/>
            <a:gdLst>
              <a:gd name="connsiteX0" fmla="*/ 144000 w 1670400"/>
              <a:gd name="connsiteY0" fmla="*/ 0 h 288000"/>
              <a:gd name="connsiteX1" fmla="*/ 270000 w 1670400"/>
              <a:gd name="connsiteY1" fmla="*/ 126000 h 288000"/>
              <a:gd name="connsiteX2" fmla="*/ 1670400 w 1670400"/>
              <a:gd name="connsiteY2" fmla="*/ 126000 h 288000"/>
              <a:gd name="connsiteX3" fmla="*/ 1670400 w 1670400"/>
              <a:gd name="connsiteY3" fmla="*/ 162000 h 288000"/>
              <a:gd name="connsiteX4" fmla="*/ 270000 w 1670400"/>
              <a:gd name="connsiteY4" fmla="*/ 162000 h 288000"/>
              <a:gd name="connsiteX5" fmla="*/ 144000 w 1670400"/>
              <a:gd name="connsiteY5" fmla="*/ 288000 h 288000"/>
              <a:gd name="connsiteX6" fmla="*/ 0 w 1670400"/>
              <a:gd name="connsiteY6" fmla="*/ 144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400" h="288000">
                <a:moveTo>
                  <a:pt x="144000" y="0"/>
                </a:moveTo>
                <a:lnTo>
                  <a:pt x="270000" y="126000"/>
                </a:lnTo>
                <a:lnTo>
                  <a:pt x="1670400" y="126000"/>
                </a:lnTo>
                <a:lnTo>
                  <a:pt x="1670400" y="162000"/>
                </a:lnTo>
                <a:lnTo>
                  <a:pt x="270000" y="162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rgbClr val="C0B59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148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080" userDrawn="1">
          <p15:clr>
            <a:srgbClr val="FBAE40"/>
          </p15:clr>
        </p15:guide>
        <p15:guide id="2" pos="8748" userDrawn="1">
          <p15:clr>
            <a:srgbClr val="FBAE40"/>
          </p15:clr>
        </p15:guide>
        <p15:guide id="3" orient="horz" pos="4342" userDrawn="1">
          <p15:clr>
            <a:srgbClr val="FBAE40"/>
          </p15:clr>
        </p15:guide>
        <p15:guide id="4" pos="1230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Zástupný text 83">
            <a:extLst>
              <a:ext uri="{FF2B5EF4-FFF2-40B4-BE49-F238E27FC236}">
                <a16:creationId xmlns:a16="http://schemas.microsoft.com/office/drawing/2014/main" id="{0C15F561-0768-4016-BCB0-657B0AFFF2C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0800000" flipV="1">
            <a:off x="1615495" y="8218487"/>
            <a:ext cx="27017689" cy="205200"/>
          </a:xfrm>
          <a:custGeom>
            <a:avLst/>
            <a:gdLst>
              <a:gd name="connsiteX0" fmla="*/ 288000 w 21493824"/>
              <a:gd name="connsiteY0" fmla="*/ 0 h 205200"/>
              <a:gd name="connsiteX1" fmla="*/ 0 w 21493824"/>
              <a:gd name="connsiteY1" fmla="*/ 102600 h 205200"/>
              <a:gd name="connsiteX2" fmla="*/ 288000 w 21493824"/>
              <a:gd name="connsiteY2" fmla="*/ 205200 h 205200"/>
              <a:gd name="connsiteX3" fmla="*/ 288000 w 21493824"/>
              <a:gd name="connsiteY3" fmla="*/ 140713 h 205200"/>
              <a:gd name="connsiteX4" fmla="*/ 21493824 w 21493824"/>
              <a:gd name="connsiteY4" fmla="*/ 140713 h 205200"/>
              <a:gd name="connsiteX5" fmla="*/ 21493824 w 21493824"/>
              <a:gd name="connsiteY5" fmla="*/ 68713 h 205200"/>
              <a:gd name="connsiteX6" fmla="*/ 288000 w 21493824"/>
              <a:gd name="connsiteY6" fmla="*/ 68713 h 2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93824" h="205200">
                <a:moveTo>
                  <a:pt x="288000" y="0"/>
                </a:moveTo>
                <a:lnTo>
                  <a:pt x="0" y="102600"/>
                </a:lnTo>
                <a:lnTo>
                  <a:pt x="288000" y="205200"/>
                </a:lnTo>
                <a:lnTo>
                  <a:pt x="288000" y="140713"/>
                </a:lnTo>
                <a:lnTo>
                  <a:pt x="21493824" y="140713"/>
                </a:lnTo>
                <a:lnTo>
                  <a:pt x="21493824" y="68713"/>
                </a:lnTo>
                <a:lnTo>
                  <a:pt x="288000" y="6871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FC1D-3AB5-4E1D-938F-BFF00E228FAE}" type="datetime1">
              <a:rPr lang="cs-CZ" smtClean="0"/>
              <a:t>20.06.2023</a:t>
            </a:fld>
            <a:endParaRPr lang="cs-CZ"/>
          </a:p>
        </p:txBody>
      </p:sp>
      <p:sp>
        <p:nvSpPr>
          <p:cNvPr id="27" name="Zástupný Milník">
            <a:extLst>
              <a:ext uri="{FF2B5EF4-FFF2-40B4-BE49-F238E27FC236}">
                <a16:creationId xmlns:a16="http://schemas.microsoft.com/office/drawing/2014/main" id="{3A4EF985-6289-4922-A6E9-E5A4BCC81A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19127" y="5543998"/>
            <a:ext cx="3869039" cy="2304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7" name="Zástupný linka 1">
            <a:extLst>
              <a:ext uri="{FF2B5EF4-FFF2-40B4-BE49-F238E27FC236}">
                <a16:creationId xmlns:a16="http://schemas.microsoft.com/office/drawing/2014/main" id="{FF291721-9CDE-4D9F-B411-A9C8583F9D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4345" y="4680000"/>
            <a:ext cx="45252" cy="36432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8" name="Zástupný kosočtverec">
            <a:extLst>
              <a:ext uri="{FF2B5EF4-FFF2-40B4-BE49-F238E27FC236}">
                <a16:creationId xmlns:a16="http://schemas.microsoft.com/office/drawing/2014/main" id="{A4BA976E-0410-4C03-9E35-97B8FD84B0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55963" y="8179200"/>
            <a:ext cx="362015" cy="288000"/>
          </a:xfrm>
          <a:prstGeom prst="diamond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9" name="Zástupná linka 2">
            <a:extLst>
              <a:ext uri="{FF2B5EF4-FFF2-40B4-BE49-F238E27FC236}">
                <a16:creationId xmlns:a16="http://schemas.microsoft.com/office/drawing/2014/main" id="{818FE1D3-ACCB-4AAE-B2AC-1F336CE0AF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9067" y="4680000"/>
            <a:ext cx="45252" cy="36432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1" name="Zástupná linka 3">
            <a:extLst>
              <a:ext uri="{FF2B5EF4-FFF2-40B4-BE49-F238E27FC236}">
                <a16:creationId xmlns:a16="http://schemas.microsoft.com/office/drawing/2014/main" id="{2A45286B-4E8F-42FB-9C97-669532D919B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484937" y="4680000"/>
            <a:ext cx="45252" cy="36432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9" name="Zástupná linka 4">
            <a:extLst>
              <a:ext uri="{FF2B5EF4-FFF2-40B4-BE49-F238E27FC236}">
                <a16:creationId xmlns:a16="http://schemas.microsoft.com/office/drawing/2014/main" id="{6FCDEC52-C92B-4217-ABE9-8EA5618E95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675333" y="4680000"/>
            <a:ext cx="45252" cy="36432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1" name="Zástupná linka 5">
            <a:extLst>
              <a:ext uri="{FF2B5EF4-FFF2-40B4-BE49-F238E27FC236}">
                <a16:creationId xmlns:a16="http://schemas.microsoft.com/office/drawing/2014/main" id="{AA13CE35-AD3E-4E36-B758-A72B1E5D8D6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580708" y="4680000"/>
            <a:ext cx="45252" cy="36432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2" name="Zástupná linka 6">
            <a:extLst>
              <a:ext uri="{FF2B5EF4-FFF2-40B4-BE49-F238E27FC236}">
                <a16:creationId xmlns:a16="http://schemas.microsoft.com/office/drawing/2014/main" id="{8DBD0BF8-1D68-4133-AD83-3B55F762EBE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955018" y="8325642"/>
            <a:ext cx="45252" cy="36432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3" name="Zástupná linka 7">
            <a:extLst>
              <a:ext uri="{FF2B5EF4-FFF2-40B4-BE49-F238E27FC236}">
                <a16:creationId xmlns:a16="http://schemas.microsoft.com/office/drawing/2014/main" id="{B560DD10-420F-4BA1-A942-001C59B69A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710995" y="8325642"/>
            <a:ext cx="45252" cy="36432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4" name="Zástupná linka 8">
            <a:extLst>
              <a:ext uri="{FF2B5EF4-FFF2-40B4-BE49-F238E27FC236}">
                <a16:creationId xmlns:a16="http://schemas.microsoft.com/office/drawing/2014/main" id="{535F6829-A963-47B6-8714-ECB9A59990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4349384" y="8325642"/>
            <a:ext cx="45252" cy="36432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5" name="Zástupná linka 9">
            <a:extLst>
              <a:ext uri="{FF2B5EF4-FFF2-40B4-BE49-F238E27FC236}">
                <a16:creationId xmlns:a16="http://schemas.microsoft.com/office/drawing/2014/main" id="{202E0F36-0990-4FF7-8D59-1F0B71D09E2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268268" y="8325642"/>
            <a:ext cx="45252" cy="36432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6" name="Zástupná linka 10">
            <a:extLst>
              <a:ext uri="{FF2B5EF4-FFF2-40B4-BE49-F238E27FC236}">
                <a16:creationId xmlns:a16="http://schemas.microsoft.com/office/drawing/2014/main" id="{D4883D03-D8FB-48BD-A1E2-F98510922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4309332" y="8326800"/>
            <a:ext cx="45252" cy="36432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7" name="Zástupný kosočtverec">
            <a:extLst>
              <a:ext uri="{FF2B5EF4-FFF2-40B4-BE49-F238E27FC236}">
                <a16:creationId xmlns:a16="http://schemas.microsoft.com/office/drawing/2014/main" id="{B23B28DD-2018-4F6C-A0B0-E252D3DB20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95487" y="8179200"/>
            <a:ext cx="362015" cy="288000"/>
          </a:xfrm>
          <a:prstGeom prst="diamond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8" name="Zástupný kosočtverec">
            <a:extLst>
              <a:ext uri="{FF2B5EF4-FFF2-40B4-BE49-F238E27FC236}">
                <a16:creationId xmlns:a16="http://schemas.microsoft.com/office/drawing/2014/main" id="{105D51CD-A26E-4929-B3EE-90EC6790D68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39911" y="8179200"/>
            <a:ext cx="362015" cy="288000"/>
          </a:xfrm>
          <a:prstGeom prst="diamond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9" name="Zástupný kosočtverec">
            <a:extLst>
              <a:ext uri="{FF2B5EF4-FFF2-40B4-BE49-F238E27FC236}">
                <a16:creationId xmlns:a16="http://schemas.microsoft.com/office/drawing/2014/main" id="{85AAC350-DFB7-4181-B111-561E2727093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50352" y="8177087"/>
            <a:ext cx="362015" cy="288000"/>
          </a:xfrm>
          <a:prstGeom prst="diamond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0" name="Zástupný kosočtverec">
            <a:extLst>
              <a:ext uri="{FF2B5EF4-FFF2-40B4-BE49-F238E27FC236}">
                <a16:creationId xmlns:a16="http://schemas.microsoft.com/office/drawing/2014/main" id="{DC48EFA5-EB7C-4B63-B20E-1D6C3FCADBB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326557" y="8177087"/>
            <a:ext cx="362015" cy="288000"/>
          </a:xfrm>
          <a:prstGeom prst="diamond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1" name="Zástupný kosočtverec">
            <a:extLst>
              <a:ext uri="{FF2B5EF4-FFF2-40B4-BE49-F238E27FC236}">
                <a16:creationId xmlns:a16="http://schemas.microsoft.com/office/drawing/2014/main" id="{0F740844-03A4-40CD-B779-7F873B10E40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4191002" y="8177087"/>
            <a:ext cx="362015" cy="288000"/>
          </a:xfrm>
          <a:prstGeom prst="diamond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2" name="Zástupný kosočtverec">
            <a:extLst>
              <a:ext uri="{FF2B5EF4-FFF2-40B4-BE49-F238E27FC236}">
                <a16:creationId xmlns:a16="http://schemas.microsoft.com/office/drawing/2014/main" id="{CA5FB9C3-2842-4CE6-8D86-285C0F64004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6516951" y="8178086"/>
            <a:ext cx="362015" cy="288000"/>
          </a:xfrm>
          <a:prstGeom prst="diamond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3" name="Zástupný kosočtverec">
            <a:extLst>
              <a:ext uri="{FF2B5EF4-FFF2-40B4-BE49-F238E27FC236}">
                <a16:creationId xmlns:a16="http://schemas.microsoft.com/office/drawing/2014/main" id="{92DA8242-834F-45BF-A2D0-7CA1B52D2FB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9107625" y="8177087"/>
            <a:ext cx="362015" cy="288000"/>
          </a:xfrm>
          <a:prstGeom prst="diamond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4" name="Zástupný kosočtverec">
            <a:extLst>
              <a:ext uri="{FF2B5EF4-FFF2-40B4-BE49-F238E27FC236}">
                <a16:creationId xmlns:a16="http://schemas.microsoft.com/office/drawing/2014/main" id="{9342564E-1400-450B-BA88-C32972A09DE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421693" y="8177087"/>
            <a:ext cx="362015" cy="288000"/>
          </a:xfrm>
          <a:prstGeom prst="diamond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5" name="Zástupný kosočtverec">
            <a:extLst>
              <a:ext uri="{FF2B5EF4-FFF2-40B4-BE49-F238E27FC236}">
                <a16:creationId xmlns:a16="http://schemas.microsoft.com/office/drawing/2014/main" id="{0BF75FD3-E06B-4C6A-98ED-521215F2EEA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150950" y="8177087"/>
            <a:ext cx="362015" cy="288000"/>
          </a:xfrm>
          <a:prstGeom prst="diamond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6" name="Zástupný Rok">
            <a:extLst>
              <a:ext uri="{FF2B5EF4-FFF2-40B4-BE49-F238E27FC236}">
                <a16:creationId xmlns:a16="http://schemas.microsoft.com/office/drawing/2014/main" id="{D7938908-310F-4D0F-B860-ABFF381BA59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819127" y="4608000"/>
            <a:ext cx="3869039" cy="576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0000</a:t>
            </a:r>
          </a:p>
        </p:txBody>
      </p:sp>
      <p:sp>
        <p:nvSpPr>
          <p:cNvPr id="58" name="Zástupný Milník">
            <a:extLst>
              <a:ext uri="{FF2B5EF4-FFF2-40B4-BE49-F238E27FC236}">
                <a16:creationId xmlns:a16="http://schemas.microsoft.com/office/drawing/2014/main" id="{D674D493-F24E-40E1-B6BC-9E8F9CA36F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498177" y="5543998"/>
            <a:ext cx="4375859" cy="2304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59" name="Zástupný Rok">
            <a:extLst>
              <a:ext uri="{FF2B5EF4-FFF2-40B4-BE49-F238E27FC236}">
                <a16:creationId xmlns:a16="http://schemas.microsoft.com/office/drawing/2014/main" id="{E3470CFE-68DA-4537-A384-EE5789DA4AA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498174" y="4608000"/>
            <a:ext cx="4375861" cy="576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0000</a:t>
            </a:r>
          </a:p>
        </p:txBody>
      </p:sp>
      <p:sp>
        <p:nvSpPr>
          <p:cNvPr id="60" name="Zástupný Milník">
            <a:extLst>
              <a:ext uri="{FF2B5EF4-FFF2-40B4-BE49-F238E27FC236}">
                <a16:creationId xmlns:a16="http://schemas.microsoft.com/office/drawing/2014/main" id="{01C5455F-103F-455B-A6F0-F7F86A31485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684042" y="5543998"/>
            <a:ext cx="4375861" cy="2304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61" name="Zástupný Rok">
            <a:extLst>
              <a:ext uri="{FF2B5EF4-FFF2-40B4-BE49-F238E27FC236}">
                <a16:creationId xmlns:a16="http://schemas.microsoft.com/office/drawing/2014/main" id="{6720B0E8-2FCC-4280-AE41-D33FA22C911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684042" y="4608000"/>
            <a:ext cx="4375861" cy="576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0000</a:t>
            </a:r>
          </a:p>
        </p:txBody>
      </p:sp>
      <p:sp>
        <p:nvSpPr>
          <p:cNvPr id="62" name="Zástupný Milník">
            <a:extLst>
              <a:ext uri="{FF2B5EF4-FFF2-40B4-BE49-F238E27FC236}">
                <a16:creationId xmlns:a16="http://schemas.microsoft.com/office/drawing/2014/main" id="{0FDD907D-9C82-4BA6-902D-12336041CA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6878966" y="5543998"/>
            <a:ext cx="5090841" cy="2304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63" name="Zástupný Rok">
            <a:extLst>
              <a:ext uri="{FF2B5EF4-FFF2-40B4-BE49-F238E27FC236}">
                <a16:creationId xmlns:a16="http://schemas.microsoft.com/office/drawing/2014/main" id="{16AA4311-CAB0-4E14-98E7-C81255AFBF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6878966" y="4608000"/>
            <a:ext cx="5090841" cy="576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0000</a:t>
            </a:r>
          </a:p>
        </p:txBody>
      </p:sp>
      <p:sp>
        <p:nvSpPr>
          <p:cNvPr id="64" name="Zástupný Milník">
            <a:extLst>
              <a:ext uri="{FF2B5EF4-FFF2-40B4-BE49-F238E27FC236}">
                <a16:creationId xmlns:a16="http://schemas.microsoft.com/office/drawing/2014/main" id="{D52D3889-7472-4677-85E8-0DB181138FF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783709" y="5543998"/>
            <a:ext cx="5849476" cy="2304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65" name="Zástupný Rok">
            <a:extLst>
              <a:ext uri="{FF2B5EF4-FFF2-40B4-BE49-F238E27FC236}">
                <a16:creationId xmlns:a16="http://schemas.microsoft.com/office/drawing/2014/main" id="{615F29E6-BDFE-4114-A949-77B4C85FF49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2783709" y="4608000"/>
            <a:ext cx="5849476" cy="576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0000</a:t>
            </a:r>
          </a:p>
        </p:txBody>
      </p:sp>
      <p:sp>
        <p:nvSpPr>
          <p:cNvPr id="67" name="Zástupný Milník">
            <a:extLst>
              <a:ext uri="{FF2B5EF4-FFF2-40B4-BE49-F238E27FC236}">
                <a16:creationId xmlns:a16="http://schemas.microsoft.com/office/drawing/2014/main" id="{0021DCE0-D096-47DF-A346-A62813A2FE0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157501" y="10103458"/>
            <a:ext cx="3941442" cy="1865387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68" name="Zástupný Rok">
            <a:extLst>
              <a:ext uri="{FF2B5EF4-FFF2-40B4-BE49-F238E27FC236}">
                <a16:creationId xmlns:a16="http://schemas.microsoft.com/office/drawing/2014/main" id="{3E4705A6-5558-480D-9369-27F3916F4CB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157501" y="9167457"/>
            <a:ext cx="3941442" cy="576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0000</a:t>
            </a:r>
          </a:p>
        </p:txBody>
      </p:sp>
      <p:sp>
        <p:nvSpPr>
          <p:cNvPr id="69" name="Zástupný Milník">
            <a:extLst>
              <a:ext uri="{FF2B5EF4-FFF2-40B4-BE49-F238E27FC236}">
                <a16:creationId xmlns:a16="http://schemas.microsoft.com/office/drawing/2014/main" id="{C09844D6-5789-4AF6-97AA-1DD7F0293F1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912366" y="10103458"/>
            <a:ext cx="4828380" cy="1865387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70" name="Zástupný Rok">
            <a:extLst>
              <a:ext uri="{FF2B5EF4-FFF2-40B4-BE49-F238E27FC236}">
                <a16:creationId xmlns:a16="http://schemas.microsoft.com/office/drawing/2014/main" id="{D6B150E7-C34E-4392-BC27-19C608D1A4B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912366" y="9167457"/>
            <a:ext cx="4828380" cy="576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0000</a:t>
            </a:r>
          </a:p>
        </p:txBody>
      </p:sp>
      <p:sp>
        <p:nvSpPr>
          <p:cNvPr id="71" name="Zástupný Milník">
            <a:extLst>
              <a:ext uri="{FF2B5EF4-FFF2-40B4-BE49-F238E27FC236}">
                <a16:creationId xmlns:a16="http://schemas.microsoft.com/office/drawing/2014/main" id="{C7132341-F96D-454D-973C-491D424D5F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4546230" y="10103458"/>
            <a:ext cx="4108874" cy="1865387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72" name="Zástupný Rok">
            <a:extLst>
              <a:ext uri="{FF2B5EF4-FFF2-40B4-BE49-F238E27FC236}">
                <a16:creationId xmlns:a16="http://schemas.microsoft.com/office/drawing/2014/main" id="{C60DF814-EAA6-4891-9FDB-3403586CC25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4546230" y="9167457"/>
            <a:ext cx="4108874" cy="576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0000</a:t>
            </a:r>
          </a:p>
        </p:txBody>
      </p:sp>
      <p:sp>
        <p:nvSpPr>
          <p:cNvPr id="73" name="Zástupný Milník">
            <a:extLst>
              <a:ext uri="{FF2B5EF4-FFF2-40B4-BE49-F238E27FC236}">
                <a16:creationId xmlns:a16="http://schemas.microsoft.com/office/drawing/2014/main" id="{FBB6DEC6-E647-4D5A-8301-F54DF388E5A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9469638" y="10103458"/>
            <a:ext cx="4231055" cy="1865387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74" name="Zástupný Rok">
            <a:extLst>
              <a:ext uri="{FF2B5EF4-FFF2-40B4-BE49-F238E27FC236}">
                <a16:creationId xmlns:a16="http://schemas.microsoft.com/office/drawing/2014/main" id="{8D2147B6-46CE-4673-A1D3-B4452B9BE7D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9469638" y="9167457"/>
            <a:ext cx="4231055" cy="576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0000</a:t>
            </a:r>
          </a:p>
        </p:txBody>
      </p:sp>
      <p:sp>
        <p:nvSpPr>
          <p:cNvPr id="75" name="Zástupný Milník">
            <a:extLst>
              <a:ext uri="{FF2B5EF4-FFF2-40B4-BE49-F238E27FC236}">
                <a16:creationId xmlns:a16="http://schemas.microsoft.com/office/drawing/2014/main" id="{C8497D30-FF5A-454B-8079-0EE113E137A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4512965" y="10103458"/>
            <a:ext cx="4120218" cy="1865387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</a:t>
            </a:r>
          </a:p>
        </p:txBody>
      </p:sp>
      <p:sp>
        <p:nvSpPr>
          <p:cNvPr id="76" name="Zástupný Rok">
            <a:extLst>
              <a:ext uri="{FF2B5EF4-FFF2-40B4-BE49-F238E27FC236}">
                <a16:creationId xmlns:a16="http://schemas.microsoft.com/office/drawing/2014/main" id="{F7A4F8A2-1C69-449B-86A7-F430F5393616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4512965" y="9167457"/>
            <a:ext cx="4120218" cy="576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0000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47" y="628654"/>
            <a:ext cx="27018853" cy="208914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Text milník úč. Y 16,27 cm" hidden="1">
            <a:extLst>
              <a:ext uri="{FF2B5EF4-FFF2-40B4-BE49-F238E27FC236}">
                <a16:creationId xmlns:a16="http://schemas.microsoft.com/office/drawing/2014/main" id="{53A99E99-FA19-4985-8170-C751EC35C663}"/>
              </a:ext>
            </a:extLst>
          </p:cNvPr>
          <p:cNvCxnSpPr/>
          <p:nvPr userDrawn="1"/>
        </p:nvCxnSpPr>
        <p:spPr>
          <a:xfrm>
            <a:off x="2" y="5857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ok úč. Y 26,63 cm" hidden="1">
            <a:extLst>
              <a:ext uri="{FF2B5EF4-FFF2-40B4-BE49-F238E27FC236}">
                <a16:creationId xmlns:a16="http://schemas.microsoft.com/office/drawing/2014/main" id="{1EEF0597-148A-497A-A194-99A270CF2B1D}"/>
              </a:ext>
            </a:extLst>
          </p:cNvPr>
          <p:cNvCxnSpPr/>
          <p:nvPr userDrawn="1"/>
        </p:nvCxnSpPr>
        <p:spPr>
          <a:xfrm>
            <a:off x="2" y="9586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ok úč. Y 13,97 cm" hidden="1">
            <a:extLst>
              <a:ext uri="{FF2B5EF4-FFF2-40B4-BE49-F238E27FC236}">
                <a16:creationId xmlns:a16="http://schemas.microsoft.com/office/drawing/2014/main" id="{BEA14898-A15A-4646-95E2-DCB06DD8B218}"/>
              </a:ext>
            </a:extLst>
          </p:cNvPr>
          <p:cNvCxnSpPr/>
          <p:nvPr userDrawn="1"/>
        </p:nvCxnSpPr>
        <p:spPr>
          <a:xfrm>
            <a:off x="2" y="5029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ástupná vertikální linka">
            <a:extLst>
              <a:ext uri="{FF2B5EF4-FFF2-40B4-BE49-F238E27FC236}">
                <a16:creationId xmlns:a16="http://schemas.microsoft.com/office/drawing/2014/main" id="{0AF50EB1-2888-4395-BD53-9D34A44ED39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 rot="10800000" flipV="1">
            <a:off x="-45252" y="8281903"/>
            <a:ext cx="90504" cy="90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9" name="Zástupná vertikální linka">
            <a:extLst>
              <a:ext uri="{FF2B5EF4-FFF2-40B4-BE49-F238E27FC236}">
                <a16:creationId xmlns:a16="http://schemas.microsoft.com/office/drawing/2014/main" id="{4B3E2067-1BAA-40D6-ACF6-14DF1A8868EC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 rot="10800000" flipV="1">
            <a:off x="204951" y="8281902"/>
            <a:ext cx="90504" cy="90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0" name="Zástupná vertikální linka">
            <a:extLst>
              <a:ext uri="{FF2B5EF4-FFF2-40B4-BE49-F238E27FC236}">
                <a16:creationId xmlns:a16="http://schemas.microsoft.com/office/drawing/2014/main" id="{D0256D40-9CAE-458B-8CDD-EBA326D7E4E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 rot="10800000" flipV="1">
            <a:off x="455154" y="8281902"/>
            <a:ext cx="90504" cy="90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buFontTx/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1" name="Zástupná vertikální linka">
            <a:extLst>
              <a:ext uri="{FF2B5EF4-FFF2-40B4-BE49-F238E27FC236}">
                <a16:creationId xmlns:a16="http://schemas.microsoft.com/office/drawing/2014/main" id="{D69E4DA2-6877-4496-BFB1-39B8BDDFC13D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 rot="10800000" flipV="1">
            <a:off x="705357" y="8281902"/>
            <a:ext cx="90504" cy="90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2" name="Zástupná vertikální linka">
            <a:extLst>
              <a:ext uri="{FF2B5EF4-FFF2-40B4-BE49-F238E27FC236}">
                <a16:creationId xmlns:a16="http://schemas.microsoft.com/office/drawing/2014/main" id="{51CB2E6A-6517-4BA4-BEC3-E4E6F96094E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 rot="10800000" flipV="1">
            <a:off x="955560" y="8281902"/>
            <a:ext cx="90504" cy="90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3" name="Zástupná vertikální linka">
            <a:extLst>
              <a:ext uri="{FF2B5EF4-FFF2-40B4-BE49-F238E27FC236}">
                <a16:creationId xmlns:a16="http://schemas.microsoft.com/office/drawing/2014/main" id="{4C88B006-0EAB-45E1-8648-6F0310B0FC2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 rot="10800000" flipV="1">
            <a:off x="1205762" y="8281902"/>
            <a:ext cx="90504" cy="900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972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50" userDrawn="1">
          <p15:clr>
            <a:srgbClr val="FBAE40"/>
          </p15:clr>
        </p15:guide>
        <p15:guide id="2" orient="horz" pos="2936" userDrawn="1">
          <p15:clr>
            <a:srgbClr val="FBAE40"/>
          </p15:clr>
        </p15:guide>
        <p15:guide id="3" orient="horz" pos="3481" userDrawn="1">
          <p15:clr>
            <a:srgbClr val="FBAE40"/>
          </p15:clr>
        </p15:guide>
        <p15:guide id="4" orient="horz" pos="5771" userDrawn="1">
          <p15:clr>
            <a:srgbClr val="FBAE40"/>
          </p15:clr>
        </p15:guide>
        <p15:guide id="5" orient="horz" pos="6361" userDrawn="1">
          <p15:clr>
            <a:srgbClr val="FBAE40"/>
          </p15:clr>
        </p15:guide>
        <p15:guide id="6" orient="horz" pos="75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A693-2F08-41BD-82B7-2A6C3E30A26C}" type="datetime1">
              <a:rPr lang="cs-CZ" smtClean="0"/>
              <a:t>20.06.2023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Název prezentace, nebo libovolný jiný text, nastavte přes Vložení / Záhlaví a zápatí / Použít u všech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49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513" userDrawn="1">
          <p15:clr>
            <a:srgbClr val="FBAE40"/>
          </p15:clr>
        </p15:guide>
        <p15:guide id="2" orient="horz" pos="57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DE58-CEF7-4F86-97EB-63ECA3DACE8B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978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513" userDrawn="1">
          <p15:clr>
            <a:srgbClr val="FBAE40"/>
          </p15:clr>
        </p15:guide>
        <p15:guide id="2" orient="horz" pos="570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bcg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38762" cy="17243425"/>
          </a:xfrm>
          <a:prstGeom prst="rect">
            <a:avLst/>
          </a:prstGeom>
        </p:spPr>
      </p:pic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31748" y="7903231"/>
            <a:ext cx="16412999" cy="2694304"/>
          </a:xfrm>
          <a:ln/>
        </p:spPr>
        <p:txBody>
          <a:bodyPr anchor="ctr"/>
          <a:lstStyle>
            <a:lvl1pPr marL="0" indent="0">
              <a:buClrTx/>
              <a:buFontTx/>
              <a:buNone/>
              <a:defRPr sz="6035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81429" y="10613301"/>
            <a:ext cx="9819021" cy="1436962"/>
          </a:xfrm>
        </p:spPr>
        <p:txBody>
          <a:bodyPr anchor="ctr"/>
          <a:lstStyle>
            <a:lvl1pPr algn="l">
              <a:defRPr sz="3520" b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94" y="5000644"/>
            <a:ext cx="7960770" cy="9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4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předělový jpg 150 dpi" descr="Obsah obrázku voda, zelená, přehrávání, držení&#10;&#10;Popis byl vytvořen automaticky">
            <a:extLst>
              <a:ext uri="{FF2B5EF4-FFF2-40B4-BE49-F238E27FC236}">
                <a16:creationId xmlns:a16="http://schemas.microsoft.com/office/drawing/2014/main" id="{EFC0FE85-8226-4181-9567-C90EAB3E7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0654626" cy="17243426"/>
          </a:xfrm>
          <a:prstGeom prst="rect">
            <a:avLst/>
          </a:prstGeom>
        </p:spPr>
      </p:pic>
      <p:sp>
        <p:nvSpPr>
          <p:cNvPr id="5" name="TextovéPole Růst. Společně.">
            <a:extLst>
              <a:ext uri="{FF2B5EF4-FFF2-40B4-BE49-F238E27FC236}">
                <a16:creationId xmlns:a16="http://schemas.microsoft.com/office/drawing/2014/main" id="{CDD8F72F-F60F-491D-A37D-9954958B32D4}"/>
              </a:ext>
            </a:extLst>
          </p:cNvPr>
          <p:cNvSpPr txBox="1"/>
          <p:nvPr userDrawn="1"/>
        </p:nvSpPr>
        <p:spPr>
          <a:xfrm>
            <a:off x="16323062" y="16020000"/>
            <a:ext cx="13348619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cs-CZ" sz="3600" b="1" dirty="0">
                <a:solidFill>
                  <a:schemeClr val="bg2"/>
                </a:solidFill>
                <a:latin typeface="+mj-lt"/>
              </a:rPr>
              <a:t>Růst. Společně.</a:t>
            </a:r>
          </a:p>
        </p:txBody>
      </p:sp>
      <p:sp>
        <p:nvSpPr>
          <p:cNvPr id="18" name="Logo JT Banka rgb (z SVG)">
            <a:extLst>
              <a:ext uri="{FF2B5EF4-FFF2-40B4-BE49-F238E27FC236}">
                <a16:creationId xmlns:a16="http://schemas.microsoft.com/office/drawing/2014/main" id="{A1B6E91B-ED3D-4D47-9224-0022FB575799}"/>
              </a:ext>
            </a:extLst>
          </p:cNvPr>
          <p:cNvSpPr>
            <a:spLocks noChangeAspect="1"/>
          </p:cNvSpPr>
          <p:nvPr userDrawn="1"/>
        </p:nvSpPr>
        <p:spPr>
          <a:xfrm>
            <a:off x="981779" y="781200"/>
            <a:ext cx="4105896" cy="583200"/>
          </a:xfrm>
          <a:custGeom>
            <a:avLst/>
            <a:gdLst>
              <a:gd name="connsiteX0" fmla="*/ 2192893 w 3082956"/>
              <a:gd name="connsiteY0" fmla="*/ 388610 h 437902"/>
              <a:gd name="connsiteX1" fmla="*/ 1956578 w 3082956"/>
              <a:gd name="connsiteY1" fmla="*/ 3058 h 437902"/>
              <a:gd name="connsiteX2" fmla="*/ 1873358 w 3082956"/>
              <a:gd name="connsiteY2" fmla="*/ 3058 h 437902"/>
              <a:gd name="connsiteX3" fmla="*/ 1873358 w 3082956"/>
              <a:gd name="connsiteY3" fmla="*/ 434121 h 437902"/>
              <a:gd name="connsiteX4" fmla="*/ 1926269 w 3082956"/>
              <a:gd name="connsiteY4" fmla="*/ 434121 h 437902"/>
              <a:gd name="connsiteX5" fmla="*/ 1926269 w 3082956"/>
              <a:gd name="connsiteY5" fmla="*/ 51283 h 437902"/>
              <a:gd name="connsiteX6" fmla="*/ 2163261 w 3082956"/>
              <a:gd name="connsiteY6" fmla="*/ 434121 h 437902"/>
              <a:gd name="connsiteX7" fmla="*/ 2245957 w 3082956"/>
              <a:gd name="connsiteY7" fmla="*/ 434121 h 437902"/>
              <a:gd name="connsiteX8" fmla="*/ 2245957 w 3082956"/>
              <a:gd name="connsiteY8" fmla="*/ 3058 h 437902"/>
              <a:gd name="connsiteX9" fmla="*/ 2192893 w 3082956"/>
              <a:gd name="connsiteY9" fmla="*/ 3058 h 437902"/>
              <a:gd name="connsiteX10" fmla="*/ 2192893 w 3082956"/>
              <a:gd name="connsiteY10" fmla="*/ 388610 h 437902"/>
              <a:gd name="connsiteX11" fmla="*/ 2796892 w 3082956"/>
              <a:gd name="connsiteY11" fmla="*/ 299247 h 437902"/>
              <a:gd name="connsiteX12" fmla="*/ 2887409 w 3082956"/>
              <a:gd name="connsiteY12" fmla="*/ 51759 h 437902"/>
              <a:gd name="connsiteX13" fmla="*/ 2979163 w 3082956"/>
              <a:gd name="connsiteY13" fmla="*/ 299247 h 437902"/>
              <a:gd name="connsiteX14" fmla="*/ 2796892 w 3082956"/>
              <a:gd name="connsiteY14" fmla="*/ 299247 h 437902"/>
              <a:gd name="connsiteX15" fmla="*/ 2921965 w 3082956"/>
              <a:gd name="connsiteY15" fmla="*/ 3058 h 437902"/>
              <a:gd name="connsiteX16" fmla="*/ 2850585 w 3082956"/>
              <a:gd name="connsiteY16" fmla="*/ 3058 h 437902"/>
              <a:gd name="connsiteX17" fmla="*/ 2694623 w 3082956"/>
              <a:gd name="connsiteY17" fmla="*/ 431559 h 437902"/>
              <a:gd name="connsiteX18" fmla="*/ 2476414 w 3082956"/>
              <a:gd name="connsiteY18" fmla="*/ 211722 h 437902"/>
              <a:gd name="connsiteX19" fmla="*/ 2673610 w 3082956"/>
              <a:gd name="connsiteY19" fmla="*/ 3058 h 437902"/>
              <a:gd name="connsiteX20" fmla="*/ 2604164 w 3082956"/>
              <a:gd name="connsiteY20" fmla="*/ 3058 h 437902"/>
              <a:gd name="connsiteX21" fmla="*/ 2430190 w 3082956"/>
              <a:gd name="connsiteY21" fmla="*/ 189614 h 437902"/>
              <a:gd name="connsiteX22" fmla="*/ 2391413 w 3082956"/>
              <a:gd name="connsiteY22" fmla="*/ 189614 h 437902"/>
              <a:gd name="connsiteX23" fmla="*/ 2391413 w 3082956"/>
              <a:gd name="connsiteY23" fmla="*/ 3058 h 437902"/>
              <a:gd name="connsiteX24" fmla="*/ 2338473 w 3082956"/>
              <a:gd name="connsiteY24" fmla="*/ 3058 h 437902"/>
              <a:gd name="connsiteX25" fmla="*/ 2338473 w 3082956"/>
              <a:gd name="connsiteY25" fmla="*/ 434121 h 437902"/>
              <a:gd name="connsiteX26" fmla="*/ 2391413 w 3082956"/>
              <a:gd name="connsiteY26" fmla="*/ 434121 h 437902"/>
              <a:gd name="connsiteX27" fmla="*/ 2391413 w 3082956"/>
              <a:gd name="connsiteY27" fmla="*/ 236792 h 437902"/>
              <a:gd name="connsiteX28" fmla="*/ 2430190 w 3082956"/>
              <a:gd name="connsiteY28" fmla="*/ 236792 h 437902"/>
              <a:gd name="connsiteX29" fmla="*/ 2625262 w 3082956"/>
              <a:gd name="connsiteY29" fmla="*/ 434121 h 437902"/>
              <a:gd name="connsiteX30" fmla="*/ 2749211 w 3082956"/>
              <a:gd name="connsiteY30" fmla="*/ 434121 h 437902"/>
              <a:gd name="connsiteX31" fmla="*/ 2782157 w 3082956"/>
              <a:gd name="connsiteY31" fmla="*/ 343691 h 437902"/>
              <a:gd name="connsiteX32" fmla="*/ 2994498 w 3082956"/>
              <a:gd name="connsiteY32" fmla="*/ 343691 h 437902"/>
              <a:gd name="connsiteX33" fmla="*/ 3028017 w 3082956"/>
              <a:gd name="connsiteY33" fmla="*/ 434121 h 437902"/>
              <a:gd name="connsiteX34" fmla="*/ 3082957 w 3082956"/>
              <a:gd name="connsiteY34" fmla="*/ 434121 h 437902"/>
              <a:gd name="connsiteX35" fmla="*/ 2921965 w 3082956"/>
              <a:gd name="connsiteY35" fmla="*/ 3058 h 437902"/>
              <a:gd name="connsiteX36" fmla="*/ 1550727 w 3082956"/>
              <a:gd name="connsiteY36" fmla="*/ 299247 h 437902"/>
              <a:gd name="connsiteX37" fmla="*/ 1641320 w 3082956"/>
              <a:gd name="connsiteY37" fmla="*/ 51759 h 437902"/>
              <a:gd name="connsiteX38" fmla="*/ 1733007 w 3082956"/>
              <a:gd name="connsiteY38" fmla="*/ 299247 h 437902"/>
              <a:gd name="connsiteX39" fmla="*/ 1550727 w 3082956"/>
              <a:gd name="connsiteY39" fmla="*/ 299247 h 437902"/>
              <a:gd name="connsiteX40" fmla="*/ 1604448 w 3082956"/>
              <a:gd name="connsiteY40" fmla="*/ 3058 h 437902"/>
              <a:gd name="connsiteX41" fmla="*/ 1447467 w 3082956"/>
              <a:gd name="connsiteY41" fmla="*/ 434121 h 437902"/>
              <a:gd name="connsiteX42" fmla="*/ 1502988 w 3082956"/>
              <a:gd name="connsiteY42" fmla="*/ 434121 h 437902"/>
              <a:gd name="connsiteX43" fmla="*/ 1535935 w 3082956"/>
              <a:gd name="connsiteY43" fmla="*/ 343691 h 437902"/>
              <a:gd name="connsiteX44" fmla="*/ 1748381 w 3082956"/>
              <a:gd name="connsiteY44" fmla="*/ 343691 h 437902"/>
              <a:gd name="connsiteX45" fmla="*/ 1781813 w 3082956"/>
              <a:gd name="connsiteY45" fmla="*/ 434121 h 437902"/>
              <a:gd name="connsiteX46" fmla="*/ 1836792 w 3082956"/>
              <a:gd name="connsiteY46" fmla="*/ 434121 h 437902"/>
              <a:gd name="connsiteX47" fmla="*/ 1675762 w 3082956"/>
              <a:gd name="connsiteY47" fmla="*/ 3058 h 437902"/>
              <a:gd name="connsiteX48" fmla="*/ 1604448 w 3082956"/>
              <a:gd name="connsiteY48" fmla="*/ 3058 h 437902"/>
              <a:gd name="connsiteX49" fmla="*/ 1300058 w 3082956"/>
              <a:gd name="connsiteY49" fmla="*/ 386944 h 437902"/>
              <a:gd name="connsiteX50" fmla="*/ 1149344 w 3082956"/>
              <a:gd name="connsiteY50" fmla="*/ 386944 h 437902"/>
              <a:gd name="connsiteX51" fmla="*/ 1149344 w 3082956"/>
              <a:gd name="connsiteY51" fmla="*/ 236210 h 437902"/>
              <a:gd name="connsiteX52" fmla="*/ 1309373 w 3082956"/>
              <a:gd name="connsiteY52" fmla="*/ 236210 h 437902"/>
              <a:gd name="connsiteX53" fmla="*/ 1375648 w 3082956"/>
              <a:gd name="connsiteY53" fmla="*/ 317583 h 437902"/>
              <a:gd name="connsiteX54" fmla="*/ 1300058 w 3082956"/>
              <a:gd name="connsiteY54" fmla="*/ 386944 h 437902"/>
              <a:gd name="connsiteX55" fmla="*/ 1149344 w 3082956"/>
              <a:gd name="connsiteY55" fmla="*/ 50216 h 437902"/>
              <a:gd name="connsiteX56" fmla="*/ 1292628 w 3082956"/>
              <a:gd name="connsiteY56" fmla="*/ 50216 h 437902"/>
              <a:gd name="connsiteX57" fmla="*/ 1363094 w 3082956"/>
              <a:gd name="connsiteY57" fmla="*/ 111671 h 437902"/>
              <a:gd name="connsiteX58" fmla="*/ 1287523 w 3082956"/>
              <a:gd name="connsiteY58" fmla="*/ 189005 h 437902"/>
              <a:gd name="connsiteX59" fmla="*/ 1149344 w 3082956"/>
              <a:gd name="connsiteY59" fmla="*/ 189005 h 437902"/>
              <a:gd name="connsiteX60" fmla="*/ 1149344 w 3082956"/>
              <a:gd name="connsiteY60" fmla="*/ 50216 h 437902"/>
              <a:gd name="connsiteX61" fmla="*/ 1366742 w 3082956"/>
              <a:gd name="connsiteY61" fmla="*/ 207921 h 437902"/>
              <a:gd name="connsiteX62" fmla="*/ 1416072 w 3082956"/>
              <a:gd name="connsiteY62" fmla="*/ 117948 h 437902"/>
              <a:gd name="connsiteX63" fmla="*/ 1396175 w 3082956"/>
              <a:gd name="connsiteY63" fmla="*/ 32299 h 437902"/>
              <a:gd name="connsiteX64" fmla="*/ 1314822 w 3082956"/>
              <a:gd name="connsiteY64" fmla="*/ 3058 h 437902"/>
              <a:gd name="connsiteX65" fmla="*/ 1096366 w 3082956"/>
              <a:gd name="connsiteY65" fmla="*/ 3058 h 437902"/>
              <a:gd name="connsiteX66" fmla="*/ 1096366 w 3082956"/>
              <a:gd name="connsiteY66" fmla="*/ 434121 h 437902"/>
              <a:gd name="connsiteX67" fmla="*/ 1325813 w 3082956"/>
              <a:gd name="connsiteY67" fmla="*/ 434121 h 437902"/>
              <a:gd name="connsiteX68" fmla="*/ 1404861 w 3082956"/>
              <a:gd name="connsiteY68" fmla="*/ 402584 h 437902"/>
              <a:gd name="connsiteX69" fmla="*/ 1428588 w 3082956"/>
              <a:gd name="connsiteY69" fmla="*/ 312953 h 437902"/>
              <a:gd name="connsiteX70" fmla="*/ 1366742 w 3082956"/>
              <a:gd name="connsiteY70" fmla="*/ 207921 h 437902"/>
              <a:gd name="connsiteX71" fmla="*/ 459848 w 3082956"/>
              <a:gd name="connsiteY71" fmla="*/ 394802 h 437902"/>
              <a:gd name="connsiteX72" fmla="*/ 344957 w 3082956"/>
              <a:gd name="connsiteY72" fmla="*/ 304543 h 437902"/>
              <a:gd name="connsiteX73" fmla="*/ 414471 w 3082956"/>
              <a:gd name="connsiteY73" fmla="*/ 213179 h 437902"/>
              <a:gd name="connsiteX74" fmla="*/ 582863 w 3082956"/>
              <a:gd name="connsiteY74" fmla="*/ 351682 h 437902"/>
              <a:gd name="connsiteX75" fmla="*/ 459848 w 3082956"/>
              <a:gd name="connsiteY75" fmla="*/ 394802 h 437902"/>
              <a:gd name="connsiteX76" fmla="*/ 637861 w 3082956"/>
              <a:gd name="connsiteY76" fmla="*/ 278092 h 437902"/>
              <a:gd name="connsiteX77" fmla="*/ 636756 w 3082956"/>
              <a:gd name="connsiteY77" fmla="*/ 244202 h 437902"/>
              <a:gd name="connsiteX78" fmla="*/ 592074 w 3082956"/>
              <a:gd name="connsiteY78" fmla="*/ 244202 h 437902"/>
              <a:gd name="connsiteX79" fmla="*/ 593160 w 3082956"/>
              <a:gd name="connsiteY79" fmla="*/ 274177 h 437902"/>
              <a:gd name="connsiteX80" fmla="*/ 591360 w 3082956"/>
              <a:gd name="connsiteY80" fmla="*/ 302762 h 437902"/>
              <a:gd name="connsiteX81" fmla="*/ 423748 w 3082956"/>
              <a:gd name="connsiteY81" fmla="*/ 162049 h 437902"/>
              <a:gd name="connsiteX82" fmla="*/ 393744 w 3082956"/>
              <a:gd name="connsiteY82" fmla="*/ 101698 h 437902"/>
              <a:gd name="connsiteX83" fmla="*/ 477098 w 3082956"/>
              <a:gd name="connsiteY83" fmla="*/ 43120 h 437902"/>
              <a:gd name="connsiteX84" fmla="*/ 550040 w 3082956"/>
              <a:gd name="connsiteY84" fmla="*/ 108585 h 437902"/>
              <a:gd name="connsiteX85" fmla="*/ 550040 w 3082956"/>
              <a:gd name="connsiteY85" fmla="*/ 132283 h 437902"/>
              <a:gd name="connsiteX86" fmla="*/ 598913 w 3082956"/>
              <a:gd name="connsiteY86" fmla="*/ 132283 h 437902"/>
              <a:gd name="connsiteX87" fmla="*/ 598913 w 3082956"/>
              <a:gd name="connsiteY87" fmla="*/ 108585 h 437902"/>
              <a:gd name="connsiteX88" fmla="*/ 477098 w 3082956"/>
              <a:gd name="connsiteY88" fmla="*/ 0 h 437902"/>
              <a:gd name="connsiteX89" fmla="*/ 344957 w 3082956"/>
              <a:gd name="connsiteY89" fmla="*/ 101698 h 437902"/>
              <a:gd name="connsiteX90" fmla="*/ 384058 w 3082956"/>
              <a:gd name="connsiteY90" fmla="*/ 186766 h 437902"/>
              <a:gd name="connsiteX91" fmla="*/ 296018 w 3082956"/>
              <a:gd name="connsiteY91" fmla="*/ 303981 h 437902"/>
              <a:gd name="connsiteX92" fmla="*/ 459848 w 3082956"/>
              <a:gd name="connsiteY92" fmla="*/ 437902 h 437902"/>
              <a:gd name="connsiteX93" fmla="*/ 620744 w 3082956"/>
              <a:gd name="connsiteY93" fmla="*/ 381533 h 437902"/>
              <a:gd name="connsiteX94" fmla="*/ 684562 w 3082956"/>
              <a:gd name="connsiteY94" fmla="*/ 434359 h 437902"/>
              <a:gd name="connsiteX95" fmla="*/ 710937 w 3082956"/>
              <a:gd name="connsiteY95" fmla="*/ 400498 h 437902"/>
              <a:gd name="connsiteX96" fmla="*/ 632803 w 3082956"/>
              <a:gd name="connsiteY96" fmla="*/ 338480 h 437902"/>
              <a:gd name="connsiteX97" fmla="*/ 637861 w 3082956"/>
              <a:gd name="connsiteY97" fmla="*/ 278092 h 437902"/>
              <a:gd name="connsiteX98" fmla="*/ 102537 w 3082956"/>
              <a:gd name="connsiteY98" fmla="*/ 304914 h 437902"/>
              <a:gd name="connsiteX99" fmla="*/ 0 w 3082956"/>
              <a:gd name="connsiteY99" fmla="*/ 304914 h 437902"/>
              <a:gd name="connsiteX100" fmla="*/ 0 w 3082956"/>
              <a:gd name="connsiteY100" fmla="*/ 434121 h 437902"/>
              <a:gd name="connsiteX101" fmla="*/ 147257 w 3082956"/>
              <a:gd name="connsiteY101" fmla="*/ 434121 h 437902"/>
              <a:gd name="connsiteX102" fmla="*/ 167183 w 3082956"/>
              <a:gd name="connsiteY102" fmla="*/ 433187 h 437902"/>
              <a:gd name="connsiteX103" fmla="*/ 248555 w 3082956"/>
              <a:gd name="connsiteY103" fmla="*/ 341709 h 437902"/>
              <a:gd name="connsiteX104" fmla="*/ 248555 w 3082956"/>
              <a:gd name="connsiteY104" fmla="*/ 3058 h 437902"/>
              <a:gd name="connsiteX105" fmla="*/ 102537 w 3082956"/>
              <a:gd name="connsiteY105" fmla="*/ 3058 h 437902"/>
              <a:gd name="connsiteX106" fmla="*/ 102537 w 3082956"/>
              <a:gd name="connsiteY106" fmla="*/ 304914 h 437902"/>
              <a:gd name="connsiteX107" fmla="*/ 655263 w 3082956"/>
              <a:gd name="connsiteY107" fmla="*/ 132264 h 437902"/>
              <a:gd name="connsiteX108" fmla="*/ 738311 w 3082956"/>
              <a:gd name="connsiteY108" fmla="*/ 132264 h 437902"/>
              <a:gd name="connsiteX109" fmla="*/ 738311 w 3082956"/>
              <a:gd name="connsiteY109" fmla="*/ 434121 h 437902"/>
              <a:gd name="connsiteX110" fmla="*/ 884301 w 3082956"/>
              <a:gd name="connsiteY110" fmla="*/ 434121 h 437902"/>
              <a:gd name="connsiteX111" fmla="*/ 884301 w 3082956"/>
              <a:gd name="connsiteY111" fmla="*/ 132264 h 437902"/>
              <a:gd name="connsiteX112" fmla="*/ 967045 w 3082956"/>
              <a:gd name="connsiteY112" fmla="*/ 132264 h 437902"/>
              <a:gd name="connsiteX113" fmla="*/ 967045 w 3082956"/>
              <a:gd name="connsiteY113" fmla="*/ 3058 h 437902"/>
              <a:gd name="connsiteX114" fmla="*/ 655263 w 3082956"/>
              <a:gd name="connsiteY114" fmla="*/ 3058 h 437902"/>
              <a:gd name="connsiteX115" fmla="*/ 655263 w 3082956"/>
              <a:gd name="connsiteY115" fmla="*/ 132264 h 43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082956" h="437902">
                <a:moveTo>
                  <a:pt x="2192893" y="388610"/>
                </a:moveTo>
                <a:lnTo>
                  <a:pt x="1956578" y="3058"/>
                </a:lnTo>
                <a:lnTo>
                  <a:pt x="1873358" y="3058"/>
                </a:lnTo>
                <a:lnTo>
                  <a:pt x="1873358" y="434121"/>
                </a:lnTo>
                <a:lnTo>
                  <a:pt x="1926269" y="434121"/>
                </a:lnTo>
                <a:lnTo>
                  <a:pt x="1926269" y="51283"/>
                </a:lnTo>
                <a:lnTo>
                  <a:pt x="2163261" y="434121"/>
                </a:lnTo>
                <a:lnTo>
                  <a:pt x="2245957" y="434121"/>
                </a:lnTo>
                <a:lnTo>
                  <a:pt x="2245957" y="3058"/>
                </a:lnTo>
                <a:lnTo>
                  <a:pt x="2192893" y="3058"/>
                </a:lnTo>
                <a:lnTo>
                  <a:pt x="2192893" y="388610"/>
                </a:lnTo>
                <a:close/>
                <a:moveTo>
                  <a:pt x="2796892" y="299247"/>
                </a:moveTo>
                <a:lnTo>
                  <a:pt x="2887409" y="51759"/>
                </a:lnTo>
                <a:lnTo>
                  <a:pt x="2979163" y="299247"/>
                </a:lnTo>
                <a:lnTo>
                  <a:pt x="2796892" y="299247"/>
                </a:lnTo>
                <a:close/>
                <a:moveTo>
                  <a:pt x="2921965" y="3058"/>
                </a:moveTo>
                <a:lnTo>
                  <a:pt x="2850585" y="3058"/>
                </a:lnTo>
                <a:lnTo>
                  <a:pt x="2694623" y="431559"/>
                </a:lnTo>
                <a:lnTo>
                  <a:pt x="2476414" y="211722"/>
                </a:lnTo>
                <a:lnTo>
                  <a:pt x="2673610" y="3058"/>
                </a:lnTo>
                <a:lnTo>
                  <a:pt x="2604164" y="3058"/>
                </a:lnTo>
                <a:lnTo>
                  <a:pt x="2430190" y="189614"/>
                </a:lnTo>
                <a:lnTo>
                  <a:pt x="2391413" y="189614"/>
                </a:lnTo>
                <a:lnTo>
                  <a:pt x="2391413" y="3058"/>
                </a:lnTo>
                <a:lnTo>
                  <a:pt x="2338473" y="3058"/>
                </a:lnTo>
                <a:lnTo>
                  <a:pt x="2338473" y="434121"/>
                </a:lnTo>
                <a:lnTo>
                  <a:pt x="2391413" y="434121"/>
                </a:lnTo>
                <a:lnTo>
                  <a:pt x="2391413" y="236792"/>
                </a:lnTo>
                <a:lnTo>
                  <a:pt x="2430190" y="236792"/>
                </a:lnTo>
                <a:lnTo>
                  <a:pt x="2625262" y="434121"/>
                </a:lnTo>
                <a:lnTo>
                  <a:pt x="2749211" y="434121"/>
                </a:lnTo>
                <a:lnTo>
                  <a:pt x="2782157" y="343691"/>
                </a:lnTo>
                <a:lnTo>
                  <a:pt x="2994498" y="343691"/>
                </a:lnTo>
                <a:lnTo>
                  <a:pt x="3028017" y="434121"/>
                </a:lnTo>
                <a:lnTo>
                  <a:pt x="3082957" y="434121"/>
                </a:lnTo>
                <a:lnTo>
                  <a:pt x="2921965" y="3058"/>
                </a:lnTo>
                <a:close/>
                <a:moveTo>
                  <a:pt x="1550727" y="299247"/>
                </a:moveTo>
                <a:lnTo>
                  <a:pt x="1641320" y="51759"/>
                </a:lnTo>
                <a:lnTo>
                  <a:pt x="1733007" y="299247"/>
                </a:lnTo>
                <a:lnTo>
                  <a:pt x="1550727" y="299247"/>
                </a:lnTo>
                <a:close/>
                <a:moveTo>
                  <a:pt x="1604448" y="3058"/>
                </a:moveTo>
                <a:lnTo>
                  <a:pt x="1447467" y="434121"/>
                </a:lnTo>
                <a:lnTo>
                  <a:pt x="1502988" y="434121"/>
                </a:lnTo>
                <a:lnTo>
                  <a:pt x="1535935" y="343691"/>
                </a:lnTo>
                <a:lnTo>
                  <a:pt x="1748381" y="343691"/>
                </a:lnTo>
                <a:lnTo>
                  <a:pt x="1781813" y="434121"/>
                </a:lnTo>
                <a:lnTo>
                  <a:pt x="1836792" y="434121"/>
                </a:lnTo>
                <a:lnTo>
                  <a:pt x="1675762" y="3058"/>
                </a:lnTo>
                <a:lnTo>
                  <a:pt x="1604448" y="3058"/>
                </a:lnTo>
                <a:close/>
                <a:moveTo>
                  <a:pt x="1300058" y="386944"/>
                </a:moveTo>
                <a:lnTo>
                  <a:pt x="1149344" y="386944"/>
                </a:lnTo>
                <a:lnTo>
                  <a:pt x="1149344" y="236210"/>
                </a:lnTo>
                <a:lnTo>
                  <a:pt x="1309373" y="236210"/>
                </a:lnTo>
                <a:cubicBezTo>
                  <a:pt x="1368676" y="236753"/>
                  <a:pt x="1375039" y="262147"/>
                  <a:pt x="1375648" y="317583"/>
                </a:cubicBezTo>
                <a:cubicBezTo>
                  <a:pt x="1375039" y="382095"/>
                  <a:pt x="1352474" y="386267"/>
                  <a:pt x="1300058" y="386944"/>
                </a:cubicBezTo>
                <a:moveTo>
                  <a:pt x="1149344" y="50216"/>
                </a:moveTo>
                <a:lnTo>
                  <a:pt x="1292628" y="50216"/>
                </a:lnTo>
                <a:cubicBezTo>
                  <a:pt x="1343349" y="50911"/>
                  <a:pt x="1362551" y="55064"/>
                  <a:pt x="1363094" y="111671"/>
                </a:cubicBezTo>
                <a:cubicBezTo>
                  <a:pt x="1362523" y="177794"/>
                  <a:pt x="1345216" y="188262"/>
                  <a:pt x="1287523" y="189005"/>
                </a:cubicBezTo>
                <a:lnTo>
                  <a:pt x="1149344" y="189005"/>
                </a:lnTo>
                <a:lnTo>
                  <a:pt x="1149344" y="50216"/>
                </a:lnTo>
                <a:close/>
                <a:moveTo>
                  <a:pt x="1366742" y="207921"/>
                </a:moveTo>
                <a:cubicBezTo>
                  <a:pt x="1407252" y="192243"/>
                  <a:pt x="1416225" y="161049"/>
                  <a:pt x="1416072" y="117948"/>
                </a:cubicBezTo>
                <a:cubicBezTo>
                  <a:pt x="1416072" y="80543"/>
                  <a:pt x="1411491" y="51892"/>
                  <a:pt x="1396175" y="32299"/>
                </a:cubicBezTo>
                <a:cubicBezTo>
                  <a:pt x="1380906" y="12621"/>
                  <a:pt x="1355141" y="3058"/>
                  <a:pt x="1314822" y="3058"/>
                </a:cubicBezTo>
                <a:lnTo>
                  <a:pt x="1096366" y="3058"/>
                </a:lnTo>
                <a:lnTo>
                  <a:pt x="1096366" y="434121"/>
                </a:lnTo>
                <a:lnTo>
                  <a:pt x="1325813" y="434121"/>
                </a:lnTo>
                <a:cubicBezTo>
                  <a:pt x="1362199" y="434121"/>
                  <a:pt x="1388202" y="423367"/>
                  <a:pt x="1404861" y="402584"/>
                </a:cubicBezTo>
                <a:cubicBezTo>
                  <a:pt x="1421435" y="381943"/>
                  <a:pt x="1428540" y="351644"/>
                  <a:pt x="1428588" y="312953"/>
                </a:cubicBezTo>
                <a:cubicBezTo>
                  <a:pt x="1428845" y="261995"/>
                  <a:pt x="1419625" y="220056"/>
                  <a:pt x="1366742" y="207921"/>
                </a:cubicBezTo>
                <a:moveTo>
                  <a:pt x="459848" y="394802"/>
                </a:moveTo>
                <a:cubicBezTo>
                  <a:pt x="358159" y="394802"/>
                  <a:pt x="344957" y="388506"/>
                  <a:pt x="344957" y="304543"/>
                </a:cubicBezTo>
                <a:cubicBezTo>
                  <a:pt x="344957" y="236210"/>
                  <a:pt x="351234" y="227476"/>
                  <a:pt x="414471" y="213179"/>
                </a:cubicBezTo>
                <a:lnTo>
                  <a:pt x="582863" y="351682"/>
                </a:lnTo>
                <a:cubicBezTo>
                  <a:pt x="572548" y="398774"/>
                  <a:pt x="506330" y="394802"/>
                  <a:pt x="459848" y="394802"/>
                </a:cubicBezTo>
                <a:moveTo>
                  <a:pt x="637861" y="278092"/>
                </a:moveTo>
                <a:cubicBezTo>
                  <a:pt x="637861" y="266595"/>
                  <a:pt x="637432" y="255670"/>
                  <a:pt x="636756" y="244202"/>
                </a:cubicBezTo>
                <a:lnTo>
                  <a:pt x="592074" y="244202"/>
                </a:lnTo>
                <a:cubicBezTo>
                  <a:pt x="592074" y="253937"/>
                  <a:pt x="593769" y="264357"/>
                  <a:pt x="593160" y="274177"/>
                </a:cubicBezTo>
                <a:cubicBezTo>
                  <a:pt x="592550" y="283845"/>
                  <a:pt x="592074" y="293075"/>
                  <a:pt x="591360" y="302762"/>
                </a:cubicBezTo>
                <a:lnTo>
                  <a:pt x="423748" y="162049"/>
                </a:lnTo>
                <a:cubicBezTo>
                  <a:pt x="401155" y="143151"/>
                  <a:pt x="393744" y="132178"/>
                  <a:pt x="393744" y="101698"/>
                </a:cubicBezTo>
                <a:cubicBezTo>
                  <a:pt x="393744" y="44806"/>
                  <a:pt x="430521" y="43120"/>
                  <a:pt x="477098" y="43120"/>
                </a:cubicBezTo>
                <a:cubicBezTo>
                  <a:pt x="541439" y="43120"/>
                  <a:pt x="549450" y="53978"/>
                  <a:pt x="550040" y="108585"/>
                </a:cubicBezTo>
                <a:lnTo>
                  <a:pt x="550040" y="132283"/>
                </a:lnTo>
                <a:lnTo>
                  <a:pt x="598913" y="132283"/>
                </a:lnTo>
                <a:lnTo>
                  <a:pt x="598913" y="108585"/>
                </a:lnTo>
                <a:cubicBezTo>
                  <a:pt x="598913" y="17850"/>
                  <a:pt x="555250" y="0"/>
                  <a:pt x="477098" y="0"/>
                </a:cubicBezTo>
                <a:cubicBezTo>
                  <a:pt x="392592" y="0"/>
                  <a:pt x="344957" y="16659"/>
                  <a:pt x="344957" y="101698"/>
                </a:cubicBezTo>
                <a:cubicBezTo>
                  <a:pt x="344957" y="149971"/>
                  <a:pt x="355730" y="163239"/>
                  <a:pt x="384058" y="186766"/>
                </a:cubicBezTo>
                <a:cubicBezTo>
                  <a:pt x="328794" y="202254"/>
                  <a:pt x="296018" y="199406"/>
                  <a:pt x="296018" y="303981"/>
                </a:cubicBezTo>
                <a:cubicBezTo>
                  <a:pt x="296018" y="438464"/>
                  <a:pt x="364446" y="437902"/>
                  <a:pt x="459848" y="437902"/>
                </a:cubicBezTo>
                <a:cubicBezTo>
                  <a:pt x="528790" y="437902"/>
                  <a:pt x="596046" y="437902"/>
                  <a:pt x="620744" y="381533"/>
                </a:cubicBezTo>
                <a:lnTo>
                  <a:pt x="684562" y="434359"/>
                </a:lnTo>
                <a:lnTo>
                  <a:pt x="710937" y="400498"/>
                </a:lnTo>
                <a:lnTo>
                  <a:pt x="632803" y="338480"/>
                </a:lnTo>
                <a:cubicBezTo>
                  <a:pt x="636756" y="318945"/>
                  <a:pt x="637861" y="298199"/>
                  <a:pt x="637861" y="278092"/>
                </a:cubicBezTo>
                <a:moveTo>
                  <a:pt x="102537" y="304914"/>
                </a:moveTo>
                <a:lnTo>
                  <a:pt x="0" y="304914"/>
                </a:lnTo>
                <a:lnTo>
                  <a:pt x="0" y="434121"/>
                </a:lnTo>
                <a:lnTo>
                  <a:pt x="147257" y="434121"/>
                </a:lnTo>
                <a:cubicBezTo>
                  <a:pt x="159553" y="434169"/>
                  <a:pt x="167183" y="433187"/>
                  <a:pt x="167183" y="433187"/>
                </a:cubicBezTo>
                <a:cubicBezTo>
                  <a:pt x="212322" y="426558"/>
                  <a:pt x="247183" y="388353"/>
                  <a:pt x="248555" y="341709"/>
                </a:cubicBezTo>
                <a:lnTo>
                  <a:pt x="248555" y="3058"/>
                </a:lnTo>
                <a:lnTo>
                  <a:pt x="102537" y="3058"/>
                </a:lnTo>
                <a:lnTo>
                  <a:pt x="102537" y="304914"/>
                </a:lnTo>
                <a:close/>
                <a:moveTo>
                  <a:pt x="655263" y="132264"/>
                </a:moveTo>
                <a:lnTo>
                  <a:pt x="738311" y="132264"/>
                </a:lnTo>
                <a:lnTo>
                  <a:pt x="738311" y="434121"/>
                </a:lnTo>
                <a:lnTo>
                  <a:pt x="884301" y="434121"/>
                </a:lnTo>
                <a:lnTo>
                  <a:pt x="884301" y="132264"/>
                </a:lnTo>
                <a:lnTo>
                  <a:pt x="967045" y="132264"/>
                </a:lnTo>
                <a:lnTo>
                  <a:pt x="967045" y="3058"/>
                </a:lnTo>
                <a:lnTo>
                  <a:pt x="655263" y="3058"/>
                </a:lnTo>
                <a:lnTo>
                  <a:pt x="655263" y="132264"/>
                </a:lnTo>
                <a:close/>
              </a:path>
            </a:pathLst>
          </a:custGeom>
          <a:solidFill>
            <a:srgbClr val="91929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1782" y="12384000"/>
            <a:ext cx="15341281" cy="2933788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bg1"/>
                </a:solidFill>
              </a:defRPr>
            </a:lvl1pPr>
            <a:lvl2pPr marL="1149519" indent="0" algn="ctr">
              <a:buNone/>
              <a:defRPr sz="5028"/>
            </a:lvl2pPr>
            <a:lvl3pPr marL="2299037" indent="0" algn="ctr">
              <a:buNone/>
              <a:defRPr sz="4526"/>
            </a:lvl3pPr>
            <a:lvl4pPr marL="3448556" indent="0" algn="ctr">
              <a:buNone/>
              <a:defRPr sz="4023"/>
            </a:lvl4pPr>
            <a:lvl5pPr marL="4598075" indent="0" algn="ctr">
              <a:buNone/>
              <a:defRPr sz="4023"/>
            </a:lvl5pPr>
            <a:lvl6pPr marL="5747593" indent="0" algn="ctr">
              <a:buNone/>
              <a:defRPr sz="4023"/>
            </a:lvl6pPr>
            <a:lvl7pPr marL="6897112" indent="0" algn="ctr">
              <a:buNone/>
              <a:defRPr sz="4023"/>
            </a:lvl7pPr>
            <a:lvl8pPr marL="8046631" indent="0" algn="ctr">
              <a:buNone/>
              <a:defRPr sz="4023"/>
            </a:lvl8pPr>
            <a:lvl9pPr marL="9196149" indent="0" algn="ctr">
              <a:buNone/>
              <a:defRPr sz="4023"/>
            </a:lvl9pPr>
          </a:lstStyle>
          <a:p>
            <a:r>
              <a:rPr lang="cs-CZ" dirty="0"/>
              <a:t>Podnadpis předělu v případě,</a:t>
            </a:r>
            <a:br>
              <a:rPr lang="cs-CZ" dirty="0"/>
            </a:br>
            <a:r>
              <a:rPr lang="cs-CZ" dirty="0"/>
              <a:t>že bude nutný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1779" y="5884864"/>
            <a:ext cx="15341281" cy="4608508"/>
          </a:xfrm>
        </p:spPr>
        <p:txBody>
          <a:bodyPr anchor="t" anchorCtr="0"/>
          <a:lstStyle>
            <a:lvl1pPr algn="l">
              <a:lnSpc>
                <a:spcPct val="87000"/>
              </a:lnSpc>
              <a:defRPr sz="10999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předělu na maximálně tři středně dlouhé řádky</a:t>
            </a:r>
            <a:endParaRPr lang="en-US" dirty="0"/>
          </a:p>
        </p:txBody>
      </p:sp>
      <p:cxnSp>
        <p:nvCxnSpPr>
          <p:cNvPr id="11" name="Název 3. ř. úč. Y 27,57 cm" hidden="1">
            <a:extLst>
              <a:ext uri="{FF2B5EF4-FFF2-40B4-BE49-F238E27FC236}">
                <a16:creationId xmlns:a16="http://schemas.microsoft.com/office/drawing/2014/main" id="{14936485-8ABC-40B1-8590-1C351AF30166}"/>
              </a:ext>
            </a:extLst>
          </p:cNvPr>
          <p:cNvCxnSpPr/>
          <p:nvPr userDrawn="1"/>
        </p:nvCxnSpPr>
        <p:spPr>
          <a:xfrm>
            <a:off x="2" y="9925200"/>
            <a:ext cx="306546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ázev 1. ř. úč. Y 19,49 cm" hidden="1">
            <a:extLst>
              <a:ext uri="{FF2B5EF4-FFF2-40B4-BE49-F238E27FC236}">
                <a16:creationId xmlns:a16="http://schemas.microsoft.com/office/drawing/2014/main" id="{A9906ABD-4D31-4501-8C2A-EA4C8CFE6564}"/>
              </a:ext>
            </a:extLst>
          </p:cNvPr>
          <p:cNvCxnSpPr/>
          <p:nvPr userDrawn="1"/>
        </p:nvCxnSpPr>
        <p:spPr>
          <a:xfrm>
            <a:off x="2" y="7016400"/>
            <a:ext cx="306546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Název X 2,12 cm vod. -31,7" hidden="1">
            <a:extLst>
              <a:ext uri="{FF2B5EF4-FFF2-40B4-BE49-F238E27FC236}">
                <a16:creationId xmlns:a16="http://schemas.microsoft.com/office/drawing/2014/main" id="{393094EA-035B-4FAB-AE37-9802FC51FD22}"/>
              </a:ext>
            </a:extLst>
          </p:cNvPr>
          <p:cNvCxnSpPr/>
          <p:nvPr userDrawn="1"/>
        </p:nvCxnSpPr>
        <p:spPr>
          <a:xfrm>
            <a:off x="959341" y="0"/>
            <a:ext cx="0" cy="17244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odnadpis 2. ř. úč. Y 37,8 cm" hidden="1">
            <a:extLst>
              <a:ext uri="{FF2B5EF4-FFF2-40B4-BE49-F238E27FC236}">
                <a16:creationId xmlns:a16="http://schemas.microsoft.com/office/drawing/2014/main" id="{62951A26-9ED1-4202-9940-7F4D682D518A}"/>
              </a:ext>
            </a:extLst>
          </p:cNvPr>
          <p:cNvCxnSpPr/>
          <p:nvPr userDrawn="1"/>
        </p:nvCxnSpPr>
        <p:spPr>
          <a:xfrm>
            <a:off x="2" y="13608000"/>
            <a:ext cx="306546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odnadpis 1. ř. úč. Y 36,04 cm" hidden="1">
            <a:extLst>
              <a:ext uri="{FF2B5EF4-FFF2-40B4-BE49-F238E27FC236}">
                <a16:creationId xmlns:a16="http://schemas.microsoft.com/office/drawing/2014/main" id="{CBD5197E-4C5B-41AE-AB2F-4624025B55F6}"/>
              </a:ext>
            </a:extLst>
          </p:cNvPr>
          <p:cNvCxnSpPr/>
          <p:nvPr userDrawn="1"/>
        </p:nvCxnSpPr>
        <p:spPr>
          <a:xfrm>
            <a:off x="2" y="12974400"/>
            <a:ext cx="306546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 hidden="1">
            <a:extLst>
              <a:ext uri="{FF2B5EF4-FFF2-40B4-BE49-F238E27FC236}">
                <a16:creationId xmlns:a16="http://schemas.microsoft.com/office/drawing/2014/main" id="{05E601F3-009F-4B7D-895A-F8FB059948F7}"/>
              </a:ext>
            </a:extLst>
          </p:cNvPr>
          <p:cNvCxnSpPr/>
          <p:nvPr userDrawn="1"/>
        </p:nvCxnSpPr>
        <p:spPr>
          <a:xfrm>
            <a:off x="4615696" y="3"/>
            <a:ext cx="0" cy="172434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 hidden="1">
            <a:extLst>
              <a:ext uri="{FF2B5EF4-FFF2-40B4-BE49-F238E27FC236}">
                <a16:creationId xmlns:a16="http://schemas.microsoft.com/office/drawing/2014/main" id="{AAE282D5-101C-491D-A2C4-DE529A046B87}"/>
              </a:ext>
            </a:extLst>
          </p:cNvPr>
          <p:cNvCxnSpPr/>
          <p:nvPr userDrawn="1"/>
        </p:nvCxnSpPr>
        <p:spPr>
          <a:xfrm>
            <a:off x="5203971" y="3"/>
            <a:ext cx="0" cy="172434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 hidden="1">
            <a:extLst>
              <a:ext uri="{FF2B5EF4-FFF2-40B4-BE49-F238E27FC236}">
                <a16:creationId xmlns:a16="http://schemas.microsoft.com/office/drawing/2014/main" id="{FEA965ED-7EF3-400C-9D6C-2C1DE2B6D0E4}"/>
              </a:ext>
            </a:extLst>
          </p:cNvPr>
          <p:cNvCxnSpPr/>
          <p:nvPr userDrawn="1"/>
        </p:nvCxnSpPr>
        <p:spPr>
          <a:xfrm>
            <a:off x="5792246" y="3"/>
            <a:ext cx="0" cy="172434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ůst účaří" hidden="1">
            <a:extLst>
              <a:ext uri="{FF2B5EF4-FFF2-40B4-BE49-F238E27FC236}">
                <a16:creationId xmlns:a16="http://schemas.microsoft.com/office/drawing/2014/main" id="{CC8CA67F-A2CD-4243-A281-8AD55BF4FCE6}"/>
              </a:ext>
            </a:extLst>
          </p:cNvPr>
          <p:cNvCxnSpPr/>
          <p:nvPr userDrawn="1"/>
        </p:nvCxnSpPr>
        <p:spPr>
          <a:xfrm>
            <a:off x="0" y="16462800"/>
            <a:ext cx="3065462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ůst zprava" hidden="1">
            <a:extLst>
              <a:ext uri="{FF2B5EF4-FFF2-40B4-BE49-F238E27FC236}">
                <a16:creationId xmlns:a16="http://schemas.microsoft.com/office/drawing/2014/main" id="{AB4671E4-AD6C-434C-8FCD-B5876A8E2A74}"/>
              </a:ext>
            </a:extLst>
          </p:cNvPr>
          <p:cNvCxnSpPr/>
          <p:nvPr userDrawn="1"/>
        </p:nvCxnSpPr>
        <p:spPr>
          <a:xfrm>
            <a:off x="29671684" y="0"/>
            <a:ext cx="0" cy="17244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739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úz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09B7-2077-4673-9DA8-BE286179E222}" type="datetime1">
              <a:rPr lang="cs-CZ" smtClean="0"/>
              <a:t>20.06.2023</a:t>
            </a:fld>
            <a:endParaRPr lang="cs-CZ"/>
          </a:p>
        </p:txBody>
      </p:sp>
      <p:sp>
        <p:nvSpPr>
          <p:cNvPr id="13" name="Zástupný Popisek/zdroj">
            <a:extLst>
              <a:ext uri="{FF2B5EF4-FFF2-40B4-BE49-F238E27FC236}">
                <a16:creationId xmlns:a16="http://schemas.microsoft.com/office/drawing/2014/main" id="{106F2F8E-2E34-442B-85EF-66948B7E61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895228" y="7871427"/>
            <a:ext cx="12385677" cy="99574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0" i="0" cap="none" baseline="0">
                <a:solidFill>
                  <a:schemeClr val="bg2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Popisek/zdroj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207A4FB3-0C76-49B6-AA69-1630C8BD05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11427" y="2176463"/>
            <a:ext cx="9821773" cy="123856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7" y="6892928"/>
            <a:ext cx="14707025" cy="7669213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7" y="1998000"/>
            <a:ext cx="14707032" cy="3924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41,56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8806698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opisek/zdroj X 40,85 cm" hidden="1">
            <a:extLst>
              <a:ext uri="{FF2B5EF4-FFF2-40B4-BE49-F238E27FC236}">
                <a16:creationId xmlns:a16="http://schemas.microsoft.com/office/drawing/2014/main" id="{6BB46F81-9DF5-4006-A5D0-A3AD49B82677}"/>
              </a:ext>
            </a:extLst>
          </p:cNvPr>
          <p:cNvCxnSpPr/>
          <p:nvPr userDrawn="1"/>
        </p:nvCxnSpPr>
        <p:spPr>
          <a:xfrm>
            <a:off x="18485409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300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orient="horz" pos="1371" userDrawn="1">
          <p15:clr>
            <a:srgbClr val="FBAE40"/>
          </p15:clr>
        </p15:guide>
        <p15:guide id="3" pos="10282" userDrawn="1">
          <p15:clr>
            <a:srgbClr val="FBAE40"/>
          </p15:clr>
        </p15:guide>
        <p15:guide id="4" pos="11850" userDrawn="1">
          <p15:clr>
            <a:srgbClr val="FBAE40"/>
          </p15:clr>
        </p15:guide>
        <p15:guide id="5" orient="horz" pos="9173" userDrawn="1">
          <p15:clr>
            <a:srgbClr val="FBAE40"/>
          </p15:clr>
        </p15:guide>
        <p15:guide id="6" orient="horz" pos="4342" userDrawn="1">
          <p15:clr>
            <a:srgbClr val="FBAE40"/>
          </p15:clr>
        </p15:guide>
        <p15:guide id="7" pos="11080" userDrawn="1">
          <p15:clr>
            <a:srgbClr val="FBAE40"/>
          </p15:clr>
        </p15:guide>
        <p15:guide id="8" pos="1170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úzký obráz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0DD0-85E6-404E-BFDD-494D11427E85}" type="datetime1">
              <a:rPr lang="cs-CZ" smtClean="0"/>
              <a:t>20.06.2023</a:t>
            </a:fld>
            <a:endParaRPr lang="cs-CZ"/>
          </a:p>
        </p:txBody>
      </p:sp>
      <p:sp>
        <p:nvSpPr>
          <p:cNvPr id="13" name="Zástupný Popisek/zdroj">
            <a:extLst>
              <a:ext uri="{FF2B5EF4-FFF2-40B4-BE49-F238E27FC236}">
                <a16:creationId xmlns:a16="http://schemas.microsoft.com/office/drawing/2014/main" id="{106F2F8E-2E34-442B-85EF-66948B7E61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978633" y="7882843"/>
            <a:ext cx="12385675" cy="972916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0" i="0" cap="none" baseline="0">
                <a:solidFill>
                  <a:schemeClr val="bg2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Popisek/zdroj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207A4FB3-0C76-49B6-AA69-1630C8BD05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5495" y="2176463"/>
            <a:ext cx="9821773" cy="123856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878592" y="6892926"/>
            <a:ext cx="14754609" cy="766921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8593" y="1997999"/>
            <a:ext cx="14754607" cy="3924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opisek/zdroj X 40,85 cm" hidden="1">
            <a:extLst>
              <a:ext uri="{FF2B5EF4-FFF2-40B4-BE49-F238E27FC236}">
                <a16:creationId xmlns:a16="http://schemas.microsoft.com/office/drawing/2014/main" id="{6BB46F81-9DF5-4006-A5D0-A3AD49B82677}"/>
              </a:ext>
            </a:extLst>
          </p:cNvPr>
          <p:cNvCxnSpPr/>
          <p:nvPr userDrawn="1"/>
        </p:nvCxnSpPr>
        <p:spPr>
          <a:xfrm>
            <a:off x="18485409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500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orient="horz" pos="1371" userDrawn="1">
          <p15:clr>
            <a:srgbClr val="FBAE40"/>
          </p15:clr>
        </p15:guide>
        <p15:guide id="3" pos="7204" userDrawn="1">
          <p15:clr>
            <a:srgbClr val="FBAE40"/>
          </p15:clr>
        </p15:guide>
        <p15:guide id="4" pos="8742" userDrawn="1">
          <p15:clr>
            <a:srgbClr val="FBAE40"/>
          </p15:clr>
        </p15:guide>
        <p15:guide id="5" orient="horz" pos="9173" userDrawn="1">
          <p15:clr>
            <a:srgbClr val="FBAE40"/>
          </p15:clr>
        </p15:guide>
        <p15:guide id="6" orient="horz" pos="4342" userDrawn="1">
          <p15:clr>
            <a:srgbClr val="FBAE40"/>
          </p15:clr>
        </p15:guide>
        <p15:guide id="7" pos="7346" userDrawn="1">
          <p15:clr>
            <a:srgbClr val="FBAE40"/>
          </p15:clr>
        </p15:guide>
        <p15:guide id="8" pos="797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titulní 2 jpg 150 dpi" descr="Obsah obrázku světlo, zelená, tmavé, muž&#10;&#10;Popis byl vytvořen automaticky">
            <a:extLst>
              <a:ext uri="{FF2B5EF4-FFF2-40B4-BE49-F238E27FC236}">
                <a16:creationId xmlns:a16="http://schemas.microsoft.com/office/drawing/2014/main" id="{3B44B092-0A09-4E9D-BD1E-AEF14E083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0654626" cy="17243425"/>
          </a:xfrm>
          <a:prstGeom prst="rect">
            <a:avLst/>
          </a:prstGeom>
        </p:spPr>
      </p:pic>
      <p:sp>
        <p:nvSpPr>
          <p:cNvPr id="15" name="TextovéPole Svislá linka" hidden="1">
            <a:extLst>
              <a:ext uri="{FF2B5EF4-FFF2-40B4-BE49-F238E27FC236}">
                <a16:creationId xmlns:a16="http://schemas.microsoft.com/office/drawing/2014/main" id="{3A2679AD-1269-4F2E-8845-3559A90DA796}"/>
              </a:ext>
            </a:extLst>
          </p:cNvPr>
          <p:cNvSpPr txBox="1"/>
          <p:nvPr userDrawn="1"/>
        </p:nvSpPr>
        <p:spPr>
          <a:xfrm>
            <a:off x="4977711" y="12384000"/>
            <a:ext cx="45251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+mj-lt"/>
              </a:rPr>
              <a:t>I</a:t>
            </a:r>
          </a:p>
        </p:txBody>
      </p:sp>
      <p:sp>
        <p:nvSpPr>
          <p:cNvPr id="5" name="TextovéPole Růst. Společně.">
            <a:extLst>
              <a:ext uri="{FF2B5EF4-FFF2-40B4-BE49-F238E27FC236}">
                <a16:creationId xmlns:a16="http://schemas.microsoft.com/office/drawing/2014/main" id="{CDD8F72F-F60F-491D-A37D-9954958B32D4}"/>
              </a:ext>
            </a:extLst>
          </p:cNvPr>
          <p:cNvSpPr txBox="1"/>
          <p:nvPr userDrawn="1"/>
        </p:nvSpPr>
        <p:spPr>
          <a:xfrm>
            <a:off x="16323062" y="16020000"/>
            <a:ext cx="13348619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cs-CZ" sz="3600" b="1" dirty="0">
                <a:solidFill>
                  <a:schemeClr val="bg2"/>
                </a:solidFill>
                <a:latin typeface="+mj-lt"/>
              </a:rPr>
              <a:t>Růst. Společně.</a:t>
            </a:r>
          </a:p>
        </p:txBody>
      </p:sp>
      <p:sp>
        <p:nvSpPr>
          <p:cNvPr id="26" name="Logo JT Banka rgb (z SVG)">
            <a:extLst>
              <a:ext uri="{FF2B5EF4-FFF2-40B4-BE49-F238E27FC236}">
                <a16:creationId xmlns:a16="http://schemas.microsoft.com/office/drawing/2014/main" id="{7044EAE8-3B1B-446F-91C2-131BAEB3A5AB}"/>
              </a:ext>
            </a:extLst>
          </p:cNvPr>
          <p:cNvSpPr>
            <a:spLocks noChangeAspect="1"/>
          </p:cNvSpPr>
          <p:nvPr userDrawn="1"/>
        </p:nvSpPr>
        <p:spPr>
          <a:xfrm>
            <a:off x="981779" y="781200"/>
            <a:ext cx="4105896" cy="583200"/>
          </a:xfrm>
          <a:custGeom>
            <a:avLst/>
            <a:gdLst>
              <a:gd name="connsiteX0" fmla="*/ 2192893 w 3082956"/>
              <a:gd name="connsiteY0" fmla="*/ 388610 h 437902"/>
              <a:gd name="connsiteX1" fmla="*/ 1956578 w 3082956"/>
              <a:gd name="connsiteY1" fmla="*/ 3058 h 437902"/>
              <a:gd name="connsiteX2" fmla="*/ 1873358 w 3082956"/>
              <a:gd name="connsiteY2" fmla="*/ 3058 h 437902"/>
              <a:gd name="connsiteX3" fmla="*/ 1873358 w 3082956"/>
              <a:gd name="connsiteY3" fmla="*/ 434121 h 437902"/>
              <a:gd name="connsiteX4" fmla="*/ 1926269 w 3082956"/>
              <a:gd name="connsiteY4" fmla="*/ 434121 h 437902"/>
              <a:gd name="connsiteX5" fmla="*/ 1926269 w 3082956"/>
              <a:gd name="connsiteY5" fmla="*/ 51283 h 437902"/>
              <a:gd name="connsiteX6" fmla="*/ 2163261 w 3082956"/>
              <a:gd name="connsiteY6" fmla="*/ 434121 h 437902"/>
              <a:gd name="connsiteX7" fmla="*/ 2245957 w 3082956"/>
              <a:gd name="connsiteY7" fmla="*/ 434121 h 437902"/>
              <a:gd name="connsiteX8" fmla="*/ 2245957 w 3082956"/>
              <a:gd name="connsiteY8" fmla="*/ 3058 h 437902"/>
              <a:gd name="connsiteX9" fmla="*/ 2192893 w 3082956"/>
              <a:gd name="connsiteY9" fmla="*/ 3058 h 437902"/>
              <a:gd name="connsiteX10" fmla="*/ 2192893 w 3082956"/>
              <a:gd name="connsiteY10" fmla="*/ 388610 h 437902"/>
              <a:gd name="connsiteX11" fmla="*/ 2796892 w 3082956"/>
              <a:gd name="connsiteY11" fmla="*/ 299247 h 437902"/>
              <a:gd name="connsiteX12" fmla="*/ 2887409 w 3082956"/>
              <a:gd name="connsiteY12" fmla="*/ 51759 h 437902"/>
              <a:gd name="connsiteX13" fmla="*/ 2979163 w 3082956"/>
              <a:gd name="connsiteY13" fmla="*/ 299247 h 437902"/>
              <a:gd name="connsiteX14" fmla="*/ 2796892 w 3082956"/>
              <a:gd name="connsiteY14" fmla="*/ 299247 h 437902"/>
              <a:gd name="connsiteX15" fmla="*/ 2921965 w 3082956"/>
              <a:gd name="connsiteY15" fmla="*/ 3058 h 437902"/>
              <a:gd name="connsiteX16" fmla="*/ 2850585 w 3082956"/>
              <a:gd name="connsiteY16" fmla="*/ 3058 h 437902"/>
              <a:gd name="connsiteX17" fmla="*/ 2694623 w 3082956"/>
              <a:gd name="connsiteY17" fmla="*/ 431559 h 437902"/>
              <a:gd name="connsiteX18" fmla="*/ 2476414 w 3082956"/>
              <a:gd name="connsiteY18" fmla="*/ 211722 h 437902"/>
              <a:gd name="connsiteX19" fmla="*/ 2673610 w 3082956"/>
              <a:gd name="connsiteY19" fmla="*/ 3058 h 437902"/>
              <a:gd name="connsiteX20" fmla="*/ 2604164 w 3082956"/>
              <a:gd name="connsiteY20" fmla="*/ 3058 h 437902"/>
              <a:gd name="connsiteX21" fmla="*/ 2430190 w 3082956"/>
              <a:gd name="connsiteY21" fmla="*/ 189614 h 437902"/>
              <a:gd name="connsiteX22" fmla="*/ 2391413 w 3082956"/>
              <a:gd name="connsiteY22" fmla="*/ 189614 h 437902"/>
              <a:gd name="connsiteX23" fmla="*/ 2391413 w 3082956"/>
              <a:gd name="connsiteY23" fmla="*/ 3058 h 437902"/>
              <a:gd name="connsiteX24" fmla="*/ 2338473 w 3082956"/>
              <a:gd name="connsiteY24" fmla="*/ 3058 h 437902"/>
              <a:gd name="connsiteX25" fmla="*/ 2338473 w 3082956"/>
              <a:gd name="connsiteY25" fmla="*/ 434121 h 437902"/>
              <a:gd name="connsiteX26" fmla="*/ 2391413 w 3082956"/>
              <a:gd name="connsiteY26" fmla="*/ 434121 h 437902"/>
              <a:gd name="connsiteX27" fmla="*/ 2391413 w 3082956"/>
              <a:gd name="connsiteY27" fmla="*/ 236792 h 437902"/>
              <a:gd name="connsiteX28" fmla="*/ 2430190 w 3082956"/>
              <a:gd name="connsiteY28" fmla="*/ 236792 h 437902"/>
              <a:gd name="connsiteX29" fmla="*/ 2625262 w 3082956"/>
              <a:gd name="connsiteY29" fmla="*/ 434121 h 437902"/>
              <a:gd name="connsiteX30" fmla="*/ 2749211 w 3082956"/>
              <a:gd name="connsiteY30" fmla="*/ 434121 h 437902"/>
              <a:gd name="connsiteX31" fmla="*/ 2782157 w 3082956"/>
              <a:gd name="connsiteY31" fmla="*/ 343691 h 437902"/>
              <a:gd name="connsiteX32" fmla="*/ 2994498 w 3082956"/>
              <a:gd name="connsiteY32" fmla="*/ 343691 h 437902"/>
              <a:gd name="connsiteX33" fmla="*/ 3028017 w 3082956"/>
              <a:gd name="connsiteY33" fmla="*/ 434121 h 437902"/>
              <a:gd name="connsiteX34" fmla="*/ 3082957 w 3082956"/>
              <a:gd name="connsiteY34" fmla="*/ 434121 h 437902"/>
              <a:gd name="connsiteX35" fmla="*/ 2921965 w 3082956"/>
              <a:gd name="connsiteY35" fmla="*/ 3058 h 437902"/>
              <a:gd name="connsiteX36" fmla="*/ 1550727 w 3082956"/>
              <a:gd name="connsiteY36" fmla="*/ 299247 h 437902"/>
              <a:gd name="connsiteX37" fmla="*/ 1641320 w 3082956"/>
              <a:gd name="connsiteY37" fmla="*/ 51759 h 437902"/>
              <a:gd name="connsiteX38" fmla="*/ 1733007 w 3082956"/>
              <a:gd name="connsiteY38" fmla="*/ 299247 h 437902"/>
              <a:gd name="connsiteX39" fmla="*/ 1550727 w 3082956"/>
              <a:gd name="connsiteY39" fmla="*/ 299247 h 437902"/>
              <a:gd name="connsiteX40" fmla="*/ 1604448 w 3082956"/>
              <a:gd name="connsiteY40" fmla="*/ 3058 h 437902"/>
              <a:gd name="connsiteX41" fmla="*/ 1447467 w 3082956"/>
              <a:gd name="connsiteY41" fmla="*/ 434121 h 437902"/>
              <a:gd name="connsiteX42" fmla="*/ 1502988 w 3082956"/>
              <a:gd name="connsiteY42" fmla="*/ 434121 h 437902"/>
              <a:gd name="connsiteX43" fmla="*/ 1535935 w 3082956"/>
              <a:gd name="connsiteY43" fmla="*/ 343691 h 437902"/>
              <a:gd name="connsiteX44" fmla="*/ 1748381 w 3082956"/>
              <a:gd name="connsiteY44" fmla="*/ 343691 h 437902"/>
              <a:gd name="connsiteX45" fmla="*/ 1781813 w 3082956"/>
              <a:gd name="connsiteY45" fmla="*/ 434121 h 437902"/>
              <a:gd name="connsiteX46" fmla="*/ 1836792 w 3082956"/>
              <a:gd name="connsiteY46" fmla="*/ 434121 h 437902"/>
              <a:gd name="connsiteX47" fmla="*/ 1675762 w 3082956"/>
              <a:gd name="connsiteY47" fmla="*/ 3058 h 437902"/>
              <a:gd name="connsiteX48" fmla="*/ 1604448 w 3082956"/>
              <a:gd name="connsiteY48" fmla="*/ 3058 h 437902"/>
              <a:gd name="connsiteX49" fmla="*/ 1300058 w 3082956"/>
              <a:gd name="connsiteY49" fmla="*/ 386944 h 437902"/>
              <a:gd name="connsiteX50" fmla="*/ 1149344 w 3082956"/>
              <a:gd name="connsiteY50" fmla="*/ 386944 h 437902"/>
              <a:gd name="connsiteX51" fmla="*/ 1149344 w 3082956"/>
              <a:gd name="connsiteY51" fmla="*/ 236210 h 437902"/>
              <a:gd name="connsiteX52" fmla="*/ 1309373 w 3082956"/>
              <a:gd name="connsiteY52" fmla="*/ 236210 h 437902"/>
              <a:gd name="connsiteX53" fmla="*/ 1375648 w 3082956"/>
              <a:gd name="connsiteY53" fmla="*/ 317583 h 437902"/>
              <a:gd name="connsiteX54" fmla="*/ 1300058 w 3082956"/>
              <a:gd name="connsiteY54" fmla="*/ 386944 h 437902"/>
              <a:gd name="connsiteX55" fmla="*/ 1149344 w 3082956"/>
              <a:gd name="connsiteY55" fmla="*/ 50216 h 437902"/>
              <a:gd name="connsiteX56" fmla="*/ 1292628 w 3082956"/>
              <a:gd name="connsiteY56" fmla="*/ 50216 h 437902"/>
              <a:gd name="connsiteX57" fmla="*/ 1363094 w 3082956"/>
              <a:gd name="connsiteY57" fmla="*/ 111671 h 437902"/>
              <a:gd name="connsiteX58" fmla="*/ 1287523 w 3082956"/>
              <a:gd name="connsiteY58" fmla="*/ 189005 h 437902"/>
              <a:gd name="connsiteX59" fmla="*/ 1149344 w 3082956"/>
              <a:gd name="connsiteY59" fmla="*/ 189005 h 437902"/>
              <a:gd name="connsiteX60" fmla="*/ 1149344 w 3082956"/>
              <a:gd name="connsiteY60" fmla="*/ 50216 h 437902"/>
              <a:gd name="connsiteX61" fmla="*/ 1366742 w 3082956"/>
              <a:gd name="connsiteY61" fmla="*/ 207921 h 437902"/>
              <a:gd name="connsiteX62" fmla="*/ 1416072 w 3082956"/>
              <a:gd name="connsiteY62" fmla="*/ 117948 h 437902"/>
              <a:gd name="connsiteX63" fmla="*/ 1396175 w 3082956"/>
              <a:gd name="connsiteY63" fmla="*/ 32299 h 437902"/>
              <a:gd name="connsiteX64" fmla="*/ 1314822 w 3082956"/>
              <a:gd name="connsiteY64" fmla="*/ 3058 h 437902"/>
              <a:gd name="connsiteX65" fmla="*/ 1096366 w 3082956"/>
              <a:gd name="connsiteY65" fmla="*/ 3058 h 437902"/>
              <a:gd name="connsiteX66" fmla="*/ 1096366 w 3082956"/>
              <a:gd name="connsiteY66" fmla="*/ 434121 h 437902"/>
              <a:gd name="connsiteX67" fmla="*/ 1325813 w 3082956"/>
              <a:gd name="connsiteY67" fmla="*/ 434121 h 437902"/>
              <a:gd name="connsiteX68" fmla="*/ 1404861 w 3082956"/>
              <a:gd name="connsiteY68" fmla="*/ 402584 h 437902"/>
              <a:gd name="connsiteX69" fmla="*/ 1428588 w 3082956"/>
              <a:gd name="connsiteY69" fmla="*/ 312953 h 437902"/>
              <a:gd name="connsiteX70" fmla="*/ 1366742 w 3082956"/>
              <a:gd name="connsiteY70" fmla="*/ 207921 h 437902"/>
              <a:gd name="connsiteX71" fmla="*/ 459848 w 3082956"/>
              <a:gd name="connsiteY71" fmla="*/ 394802 h 437902"/>
              <a:gd name="connsiteX72" fmla="*/ 344957 w 3082956"/>
              <a:gd name="connsiteY72" fmla="*/ 304543 h 437902"/>
              <a:gd name="connsiteX73" fmla="*/ 414471 w 3082956"/>
              <a:gd name="connsiteY73" fmla="*/ 213179 h 437902"/>
              <a:gd name="connsiteX74" fmla="*/ 582863 w 3082956"/>
              <a:gd name="connsiteY74" fmla="*/ 351682 h 437902"/>
              <a:gd name="connsiteX75" fmla="*/ 459848 w 3082956"/>
              <a:gd name="connsiteY75" fmla="*/ 394802 h 437902"/>
              <a:gd name="connsiteX76" fmla="*/ 637861 w 3082956"/>
              <a:gd name="connsiteY76" fmla="*/ 278092 h 437902"/>
              <a:gd name="connsiteX77" fmla="*/ 636756 w 3082956"/>
              <a:gd name="connsiteY77" fmla="*/ 244202 h 437902"/>
              <a:gd name="connsiteX78" fmla="*/ 592074 w 3082956"/>
              <a:gd name="connsiteY78" fmla="*/ 244202 h 437902"/>
              <a:gd name="connsiteX79" fmla="*/ 593160 w 3082956"/>
              <a:gd name="connsiteY79" fmla="*/ 274177 h 437902"/>
              <a:gd name="connsiteX80" fmla="*/ 591360 w 3082956"/>
              <a:gd name="connsiteY80" fmla="*/ 302762 h 437902"/>
              <a:gd name="connsiteX81" fmla="*/ 423748 w 3082956"/>
              <a:gd name="connsiteY81" fmla="*/ 162049 h 437902"/>
              <a:gd name="connsiteX82" fmla="*/ 393744 w 3082956"/>
              <a:gd name="connsiteY82" fmla="*/ 101698 h 437902"/>
              <a:gd name="connsiteX83" fmla="*/ 477098 w 3082956"/>
              <a:gd name="connsiteY83" fmla="*/ 43120 h 437902"/>
              <a:gd name="connsiteX84" fmla="*/ 550040 w 3082956"/>
              <a:gd name="connsiteY84" fmla="*/ 108585 h 437902"/>
              <a:gd name="connsiteX85" fmla="*/ 550040 w 3082956"/>
              <a:gd name="connsiteY85" fmla="*/ 132283 h 437902"/>
              <a:gd name="connsiteX86" fmla="*/ 598913 w 3082956"/>
              <a:gd name="connsiteY86" fmla="*/ 132283 h 437902"/>
              <a:gd name="connsiteX87" fmla="*/ 598913 w 3082956"/>
              <a:gd name="connsiteY87" fmla="*/ 108585 h 437902"/>
              <a:gd name="connsiteX88" fmla="*/ 477098 w 3082956"/>
              <a:gd name="connsiteY88" fmla="*/ 0 h 437902"/>
              <a:gd name="connsiteX89" fmla="*/ 344957 w 3082956"/>
              <a:gd name="connsiteY89" fmla="*/ 101698 h 437902"/>
              <a:gd name="connsiteX90" fmla="*/ 384058 w 3082956"/>
              <a:gd name="connsiteY90" fmla="*/ 186766 h 437902"/>
              <a:gd name="connsiteX91" fmla="*/ 296018 w 3082956"/>
              <a:gd name="connsiteY91" fmla="*/ 303981 h 437902"/>
              <a:gd name="connsiteX92" fmla="*/ 459848 w 3082956"/>
              <a:gd name="connsiteY92" fmla="*/ 437902 h 437902"/>
              <a:gd name="connsiteX93" fmla="*/ 620744 w 3082956"/>
              <a:gd name="connsiteY93" fmla="*/ 381533 h 437902"/>
              <a:gd name="connsiteX94" fmla="*/ 684562 w 3082956"/>
              <a:gd name="connsiteY94" fmla="*/ 434359 h 437902"/>
              <a:gd name="connsiteX95" fmla="*/ 710937 w 3082956"/>
              <a:gd name="connsiteY95" fmla="*/ 400498 h 437902"/>
              <a:gd name="connsiteX96" fmla="*/ 632803 w 3082956"/>
              <a:gd name="connsiteY96" fmla="*/ 338480 h 437902"/>
              <a:gd name="connsiteX97" fmla="*/ 637861 w 3082956"/>
              <a:gd name="connsiteY97" fmla="*/ 278092 h 437902"/>
              <a:gd name="connsiteX98" fmla="*/ 102537 w 3082956"/>
              <a:gd name="connsiteY98" fmla="*/ 304914 h 437902"/>
              <a:gd name="connsiteX99" fmla="*/ 0 w 3082956"/>
              <a:gd name="connsiteY99" fmla="*/ 304914 h 437902"/>
              <a:gd name="connsiteX100" fmla="*/ 0 w 3082956"/>
              <a:gd name="connsiteY100" fmla="*/ 434121 h 437902"/>
              <a:gd name="connsiteX101" fmla="*/ 147257 w 3082956"/>
              <a:gd name="connsiteY101" fmla="*/ 434121 h 437902"/>
              <a:gd name="connsiteX102" fmla="*/ 167183 w 3082956"/>
              <a:gd name="connsiteY102" fmla="*/ 433187 h 437902"/>
              <a:gd name="connsiteX103" fmla="*/ 248555 w 3082956"/>
              <a:gd name="connsiteY103" fmla="*/ 341709 h 437902"/>
              <a:gd name="connsiteX104" fmla="*/ 248555 w 3082956"/>
              <a:gd name="connsiteY104" fmla="*/ 3058 h 437902"/>
              <a:gd name="connsiteX105" fmla="*/ 102537 w 3082956"/>
              <a:gd name="connsiteY105" fmla="*/ 3058 h 437902"/>
              <a:gd name="connsiteX106" fmla="*/ 102537 w 3082956"/>
              <a:gd name="connsiteY106" fmla="*/ 304914 h 437902"/>
              <a:gd name="connsiteX107" fmla="*/ 655263 w 3082956"/>
              <a:gd name="connsiteY107" fmla="*/ 132264 h 437902"/>
              <a:gd name="connsiteX108" fmla="*/ 738311 w 3082956"/>
              <a:gd name="connsiteY108" fmla="*/ 132264 h 437902"/>
              <a:gd name="connsiteX109" fmla="*/ 738311 w 3082956"/>
              <a:gd name="connsiteY109" fmla="*/ 434121 h 437902"/>
              <a:gd name="connsiteX110" fmla="*/ 884301 w 3082956"/>
              <a:gd name="connsiteY110" fmla="*/ 434121 h 437902"/>
              <a:gd name="connsiteX111" fmla="*/ 884301 w 3082956"/>
              <a:gd name="connsiteY111" fmla="*/ 132264 h 437902"/>
              <a:gd name="connsiteX112" fmla="*/ 967045 w 3082956"/>
              <a:gd name="connsiteY112" fmla="*/ 132264 h 437902"/>
              <a:gd name="connsiteX113" fmla="*/ 967045 w 3082956"/>
              <a:gd name="connsiteY113" fmla="*/ 3058 h 437902"/>
              <a:gd name="connsiteX114" fmla="*/ 655263 w 3082956"/>
              <a:gd name="connsiteY114" fmla="*/ 3058 h 437902"/>
              <a:gd name="connsiteX115" fmla="*/ 655263 w 3082956"/>
              <a:gd name="connsiteY115" fmla="*/ 132264 h 43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082956" h="437902">
                <a:moveTo>
                  <a:pt x="2192893" y="388610"/>
                </a:moveTo>
                <a:lnTo>
                  <a:pt x="1956578" y="3058"/>
                </a:lnTo>
                <a:lnTo>
                  <a:pt x="1873358" y="3058"/>
                </a:lnTo>
                <a:lnTo>
                  <a:pt x="1873358" y="434121"/>
                </a:lnTo>
                <a:lnTo>
                  <a:pt x="1926269" y="434121"/>
                </a:lnTo>
                <a:lnTo>
                  <a:pt x="1926269" y="51283"/>
                </a:lnTo>
                <a:lnTo>
                  <a:pt x="2163261" y="434121"/>
                </a:lnTo>
                <a:lnTo>
                  <a:pt x="2245957" y="434121"/>
                </a:lnTo>
                <a:lnTo>
                  <a:pt x="2245957" y="3058"/>
                </a:lnTo>
                <a:lnTo>
                  <a:pt x="2192893" y="3058"/>
                </a:lnTo>
                <a:lnTo>
                  <a:pt x="2192893" y="388610"/>
                </a:lnTo>
                <a:close/>
                <a:moveTo>
                  <a:pt x="2796892" y="299247"/>
                </a:moveTo>
                <a:lnTo>
                  <a:pt x="2887409" y="51759"/>
                </a:lnTo>
                <a:lnTo>
                  <a:pt x="2979163" y="299247"/>
                </a:lnTo>
                <a:lnTo>
                  <a:pt x="2796892" y="299247"/>
                </a:lnTo>
                <a:close/>
                <a:moveTo>
                  <a:pt x="2921965" y="3058"/>
                </a:moveTo>
                <a:lnTo>
                  <a:pt x="2850585" y="3058"/>
                </a:lnTo>
                <a:lnTo>
                  <a:pt x="2694623" y="431559"/>
                </a:lnTo>
                <a:lnTo>
                  <a:pt x="2476414" y="211722"/>
                </a:lnTo>
                <a:lnTo>
                  <a:pt x="2673610" y="3058"/>
                </a:lnTo>
                <a:lnTo>
                  <a:pt x="2604164" y="3058"/>
                </a:lnTo>
                <a:lnTo>
                  <a:pt x="2430190" y="189614"/>
                </a:lnTo>
                <a:lnTo>
                  <a:pt x="2391413" y="189614"/>
                </a:lnTo>
                <a:lnTo>
                  <a:pt x="2391413" y="3058"/>
                </a:lnTo>
                <a:lnTo>
                  <a:pt x="2338473" y="3058"/>
                </a:lnTo>
                <a:lnTo>
                  <a:pt x="2338473" y="434121"/>
                </a:lnTo>
                <a:lnTo>
                  <a:pt x="2391413" y="434121"/>
                </a:lnTo>
                <a:lnTo>
                  <a:pt x="2391413" y="236792"/>
                </a:lnTo>
                <a:lnTo>
                  <a:pt x="2430190" y="236792"/>
                </a:lnTo>
                <a:lnTo>
                  <a:pt x="2625262" y="434121"/>
                </a:lnTo>
                <a:lnTo>
                  <a:pt x="2749211" y="434121"/>
                </a:lnTo>
                <a:lnTo>
                  <a:pt x="2782157" y="343691"/>
                </a:lnTo>
                <a:lnTo>
                  <a:pt x="2994498" y="343691"/>
                </a:lnTo>
                <a:lnTo>
                  <a:pt x="3028017" y="434121"/>
                </a:lnTo>
                <a:lnTo>
                  <a:pt x="3082957" y="434121"/>
                </a:lnTo>
                <a:lnTo>
                  <a:pt x="2921965" y="3058"/>
                </a:lnTo>
                <a:close/>
                <a:moveTo>
                  <a:pt x="1550727" y="299247"/>
                </a:moveTo>
                <a:lnTo>
                  <a:pt x="1641320" y="51759"/>
                </a:lnTo>
                <a:lnTo>
                  <a:pt x="1733007" y="299247"/>
                </a:lnTo>
                <a:lnTo>
                  <a:pt x="1550727" y="299247"/>
                </a:lnTo>
                <a:close/>
                <a:moveTo>
                  <a:pt x="1604448" y="3058"/>
                </a:moveTo>
                <a:lnTo>
                  <a:pt x="1447467" y="434121"/>
                </a:lnTo>
                <a:lnTo>
                  <a:pt x="1502988" y="434121"/>
                </a:lnTo>
                <a:lnTo>
                  <a:pt x="1535935" y="343691"/>
                </a:lnTo>
                <a:lnTo>
                  <a:pt x="1748381" y="343691"/>
                </a:lnTo>
                <a:lnTo>
                  <a:pt x="1781813" y="434121"/>
                </a:lnTo>
                <a:lnTo>
                  <a:pt x="1836792" y="434121"/>
                </a:lnTo>
                <a:lnTo>
                  <a:pt x="1675762" y="3058"/>
                </a:lnTo>
                <a:lnTo>
                  <a:pt x="1604448" y="3058"/>
                </a:lnTo>
                <a:close/>
                <a:moveTo>
                  <a:pt x="1300058" y="386944"/>
                </a:moveTo>
                <a:lnTo>
                  <a:pt x="1149344" y="386944"/>
                </a:lnTo>
                <a:lnTo>
                  <a:pt x="1149344" y="236210"/>
                </a:lnTo>
                <a:lnTo>
                  <a:pt x="1309373" y="236210"/>
                </a:lnTo>
                <a:cubicBezTo>
                  <a:pt x="1368676" y="236753"/>
                  <a:pt x="1375039" y="262147"/>
                  <a:pt x="1375648" y="317583"/>
                </a:cubicBezTo>
                <a:cubicBezTo>
                  <a:pt x="1375039" y="382095"/>
                  <a:pt x="1352474" y="386267"/>
                  <a:pt x="1300058" y="386944"/>
                </a:cubicBezTo>
                <a:moveTo>
                  <a:pt x="1149344" y="50216"/>
                </a:moveTo>
                <a:lnTo>
                  <a:pt x="1292628" y="50216"/>
                </a:lnTo>
                <a:cubicBezTo>
                  <a:pt x="1343349" y="50911"/>
                  <a:pt x="1362551" y="55064"/>
                  <a:pt x="1363094" y="111671"/>
                </a:cubicBezTo>
                <a:cubicBezTo>
                  <a:pt x="1362523" y="177794"/>
                  <a:pt x="1345216" y="188262"/>
                  <a:pt x="1287523" y="189005"/>
                </a:cubicBezTo>
                <a:lnTo>
                  <a:pt x="1149344" y="189005"/>
                </a:lnTo>
                <a:lnTo>
                  <a:pt x="1149344" y="50216"/>
                </a:lnTo>
                <a:close/>
                <a:moveTo>
                  <a:pt x="1366742" y="207921"/>
                </a:moveTo>
                <a:cubicBezTo>
                  <a:pt x="1407252" y="192243"/>
                  <a:pt x="1416225" y="161049"/>
                  <a:pt x="1416072" y="117948"/>
                </a:cubicBezTo>
                <a:cubicBezTo>
                  <a:pt x="1416072" y="80543"/>
                  <a:pt x="1411491" y="51892"/>
                  <a:pt x="1396175" y="32299"/>
                </a:cubicBezTo>
                <a:cubicBezTo>
                  <a:pt x="1380906" y="12621"/>
                  <a:pt x="1355141" y="3058"/>
                  <a:pt x="1314822" y="3058"/>
                </a:cubicBezTo>
                <a:lnTo>
                  <a:pt x="1096366" y="3058"/>
                </a:lnTo>
                <a:lnTo>
                  <a:pt x="1096366" y="434121"/>
                </a:lnTo>
                <a:lnTo>
                  <a:pt x="1325813" y="434121"/>
                </a:lnTo>
                <a:cubicBezTo>
                  <a:pt x="1362199" y="434121"/>
                  <a:pt x="1388202" y="423367"/>
                  <a:pt x="1404861" y="402584"/>
                </a:cubicBezTo>
                <a:cubicBezTo>
                  <a:pt x="1421435" y="381943"/>
                  <a:pt x="1428540" y="351644"/>
                  <a:pt x="1428588" y="312953"/>
                </a:cubicBezTo>
                <a:cubicBezTo>
                  <a:pt x="1428845" y="261995"/>
                  <a:pt x="1419625" y="220056"/>
                  <a:pt x="1366742" y="207921"/>
                </a:cubicBezTo>
                <a:moveTo>
                  <a:pt x="459848" y="394802"/>
                </a:moveTo>
                <a:cubicBezTo>
                  <a:pt x="358159" y="394802"/>
                  <a:pt x="344957" y="388506"/>
                  <a:pt x="344957" y="304543"/>
                </a:cubicBezTo>
                <a:cubicBezTo>
                  <a:pt x="344957" y="236210"/>
                  <a:pt x="351234" y="227476"/>
                  <a:pt x="414471" y="213179"/>
                </a:cubicBezTo>
                <a:lnTo>
                  <a:pt x="582863" y="351682"/>
                </a:lnTo>
                <a:cubicBezTo>
                  <a:pt x="572548" y="398774"/>
                  <a:pt x="506330" y="394802"/>
                  <a:pt x="459848" y="394802"/>
                </a:cubicBezTo>
                <a:moveTo>
                  <a:pt x="637861" y="278092"/>
                </a:moveTo>
                <a:cubicBezTo>
                  <a:pt x="637861" y="266595"/>
                  <a:pt x="637432" y="255670"/>
                  <a:pt x="636756" y="244202"/>
                </a:cubicBezTo>
                <a:lnTo>
                  <a:pt x="592074" y="244202"/>
                </a:lnTo>
                <a:cubicBezTo>
                  <a:pt x="592074" y="253937"/>
                  <a:pt x="593769" y="264357"/>
                  <a:pt x="593160" y="274177"/>
                </a:cubicBezTo>
                <a:cubicBezTo>
                  <a:pt x="592550" y="283845"/>
                  <a:pt x="592074" y="293075"/>
                  <a:pt x="591360" y="302762"/>
                </a:cubicBezTo>
                <a:lnTo>
                  <a:pt x="423748" y="162049"/>
                </a:lnTo>
                <a:cubicBezTo>
                  <a:pt x="401155" y="143151"/>
                  <a:pt x="393744" y="132178"/>
                  <a:pt x="393744" y="101698"/>
                </a:cubicBezTo>
                <a:cubicBezTo>
                  <a:pt x="393744" y="44806"/>
                  <a:pt x="430521" y="43120"/>
                  <a:pt x="477098" y="43120"/>
                </a:cubicBezTo>
                <a:cubicBezTo>
                  <a:pt x="541439" y="43120"/>
                  <a:pt x="549450" y="53978"/>
                  <a:pt x="550040" y="108585"/>
                </a:cubicBezTo>
                <a:lnTo>
                  <a:pt x="550040" y="132283"/>
                </a:lnTo>
                <a:lnTo>
                  <a:pt x="598913" y="132283"/>
                </a:lnTo>
                <a:lnTo>
                  <a:pt x="598913" y="108585"/>
                </a:lnTo>
                <a:cubicBezTo>
                  <a:pt x="598913" y="17850"/>
                  <a:pt x="555250" y="0"/>
                  <a:pt x="477098" y="0"/>
                </a:cubicBezTo>
                <a:cubicBezTo>
                  <a:pt x="392592" y="0"/>
                  <a:pt x="344957" y="16659"/>
                  <a:pt x="344957" y="101698"/>
                </a:cubicBezTo>
                <a:cubicBezTo>
                  <a:pt x="344957" y="149971"/>
                  <a:pt x="355730" y="163239"/>
                  <a:pt x="384058" y="186766"/>
                </a:cubicBezTo>
                <a:cubicBezTo>
                  <a:pt x="328794" y="202254"/>
                  <a:pt x="296018" y="199406"/>
                  <a:pt x="296018" y="303981"/>
                </a:cubicBezTo>
                <a:cubicBezTo>
                  <a:pt x="296018" y="438464"/>
                  <a:pt x="364446" y="437902"/>
                  <a:pt x="459848" y="437902"/>
                </a:cubicBezTo>
                <a:cubicBezTo>
                  <a:pt x="528790" y="437902"/>
                  <a:pt x="596046" y="437902"/>
                  <a:pt x="620744" y="381533"/>
                </a:cubicBezTo>
                <a:lnTo>
                  <a:pt x="684562" y="434359"/>
                </a:lnTo>
                <a:lnTo>
                  <a:pt x="710937" y="400498"/>
                </a:lnTo>
                <a:lnTo>
                  <a:pt x="632803" y="338480"/>
                </a:lnTo>
                <a:cubicBezTo>
                  <a:pt x="636756" y="318945"/>
                  <a:pt x="637861" y="298199"/>
                  <a:pt x="637861" y="278092"/>
                </a:cubicBezTo>
                <a:moveTo>
                  <a:pt x="102537" y="304914"/>
                </a:moveTo>
                <a:lnTo>
                  <a:pt x="0" y="304914"/>
                </a:lnTo>
                <a:lnTo>
                  <a:pt x="0" y="434121"/>
                </a:lnTo>
                <a:lnTo>
                  <a:pt x="147257" y="434121"/>
                </a:lnTo>
                <a:cubicBezTo>
                  <a:pt x="159553" y="434169"/>
                  <a:pt x="167183" y="433187"/>
                  <a:pt x="167183" y="433187"/>
                </a:cubicBezTo>
                <a:cubicBezTo>
                  <a:pt x="212322" y="426558"/>
                  <a:pt x="247183" y="388353"/>
                  <a:pt x="248555" y="341709"/>
                </a:cubicBezTo>
                <a:lnTo>
                  <a:pt x="248555" y="3058"/>
                </a:lnTo>
                <a:lnTo>
                  <a:pt x="102537" y="3058"/>
                </a:lnTo>
                <a:lnTo>
                  <a:pt x="102537" y="304914"/>
                </a:lnTo>
                <a:close/>
                <a:moveTo>
                  <a:pt x="655263" y="132264"/>
                </a:moveTo>
                <a:lnTo>
                  <a:pt x="738311" y="132264"/>
                </a:lnTo>
                <a:lnTo>
                  <a:pt x="738311" y="434121"/>
                </a:lnTo>
                <a:lnTo>
                  <a:pt x="884301" y="434121"/>
                </a:lnTo>
                <a:lnTo>
                  <a:pt x="884301" y="132264"/>
                </a:lnTo>
                <a:lnTo>
                  <a:pt x="967045" y="132264"/>
                </a:lnTo>
                <a:lnTo>
                  <a:pt x="967045" y="3058"/>
                </a:lnTo>
                <a:lnTo>
                  <a:pt x="655263" y="3058"/>
                </a:lnTo>
                <a:lnTo>
                  <a:pt x="655263" y="132264"/>
                </a:lnTo>
                <a:close/>
              </a:path>
            </a:pathLst>
          </a:custGeom>
          <a:solidFill>
            <a:srgbClr val="91929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1600" y="12384000"/>
            <a:ext cx="11801075" cy="810000"/>
          </a:xfrm>
        </p:spPr>
        <p:txBody>
          <a:bodyPr lIns="252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bg1"/>
                </a:solidFill>
              </a:defRPr>
            </a:lvl1pPr>
            <a:lvl2pPr marL="1149519" indent="0" algn="ctr">
              <a:buNone/>
              <a:defRPr sz="5028"/>
            </a:lvl2pPr>
            <a:lvl3pPr marL="2299037" indent="0" algn="ctr">
              <a:buNone/>
              <a:defRPr sz="4526"/>
            </a:lvl3pPr>
            <a:lvl4pPr marL="3448556" indent="0" algn="ctr">
              <a:buNone/>
              <a:defRPr sz="4023"/>
            </a:lvl4pPr>
            <a:lvl5pPr marL="4598075" indent="0" algn="ctr">
              <a:buNone/>
              <a:defRPr sz="4023"/>
            </a:lvl5pPr>
            <a:lvl6pPr marL="5747593" indent="0" algn="ctr">
              <a:buNone/>
              <a:defRPr sz="4023"/>
            </a:lvl6pPr>
            <a:lvl7pPr marL="6897112" indent="0" algn="ctr">
              <a:buNone/>
              <a:defRPr sz="4023"/>
            </a:lvl7pPr>
            <a:lvl8pPr marL="8046631" indent="0" algn="ctr">
              <a:buNone/>
              <a:defRPr sz="4023"/>
            </a:lvl8pPr>
            <a:lvl9pPr marL="9196149" indent="0" algn="ctr">
              <a:buNone/>
              <a:defRPr sz="4023"/>
            </a:lvl9pPr>
          </a:lstStyle>
          <a:p>
            <a:r>
              <a:rPr lang="cs-CZ" dirty="0"/>
              <a:t>Místo</a:t>
            </a:r>
            <a:endParaRPr lang="en-US" dirty="0"/>
          </a:p>
        </p:txBody>
      </p:sp>
      <p:sp>
        <p:nvSpPr>
          <p:cNvPr id="23" name="Zástupný text Svislé lomítko">
            <a:extLst>
              <a:ext uri="{FF2B5EF4-FFF2-40B4-BE49-F238E27FC236}">
                <a16:creationId xmlns:a16="http://schemas.microsoft.com/office/drawing/2014/main" id="{930A2A8A-C9AC-46B9-A9B5-AF41172C83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61600" y="12384000"/>
            <a:ext cx="360000" cy="810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000">
                <a:solidFill>
                  <a:schemeClr val="bg1"/>
                </a:solidFill>
                <a:latin typeface="+mj-lt"/>
              </a:defRPr>
            </a:lvl1pPr>
            <a:lvl2pPr marL="457174" indent="0" algn="ctr">
              <a:buFontTx/>
              <a:buNone/>
              <a:defRPr sz="5000">
                <a:solidFill>
                  <a:schemeClr val="bg1"/>
                </a:solidFill>
                <a:latin typeface="+mj-lt"/>
              </a:defRPr>
            </a:lvl2pPr>
            <a:lvl3pPr marL="914348" indent="0" algn="ctr">
              <a:buFontTx/>
              <a:buNone/>
              <a:defRPr sz="5000">
                <a:solidFill>
                  <a:schemeClr val="bg1"/>
                </a:solidFill>
                <a:latin typeface="+mj-lt"/>
              </a:defRPr>
            </a:lvl3pPr>
            <a:lvl4pPr marL="1371522" indent="0" algn="ctr">
              <a:buFontTx/>
              <a:buNone/>
              <a:defRPr sz="5000">
                <a:solidFill>
                  <a:schemeClr val="bg1"/>
                </a:solidFill>
                <a:latin typeface="+mj-lt"/>
              </a:defRPr>
            </a:lvl4pPr>
            <a:lvl5pPr marL="1828697" indent="0" algn="ctr">
              <a:buFontTx/>
              <a:buNone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cs-CZ" dirty="0"/>
              <a:t>|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1793" y="12384001"/>
            <a:ext cx="3178800" cy="809715"/>
          </a:xfrm>
        </p:spPr>
        <p:txBody>
          <a:bodyPr bIns="0" anchor="t" anchorCtr="0">
            <a:no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fld id="{3BDBF8D3-5659-4B3C-BF7C-46AE32DF667E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1779" y="5884864"/>
            <a:ext cx="15341281" cy="4608508"/>
          </a:xfrm>
        </p:spPr>
        <p:txBody>
          <a:bodyPr anchor="t" anchorCtr="0"/>
          <a:lstStyle>
            <a:lvl1pPr algn="l">
              <a:lnSpc>
                <a:spcPct val="87000"/>
              </a:lnSpc>
              <a:defRPr sz="10999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 na maximálně tři středně dlouhé řádky</a:t>
            </a:r>
            <a:endParaRPr lang="en-US" dirty="0"/>
          </a:p>
        </p:txBody>
      </p:sp>
      <p:cxnSp>
        <p:nvCxnSpPr>
          <p:cNvPr id="11" name="Název 3. ř. úč. Y 27,57 cm" hidden="1">
            <a:extLst>
              <a:ext uri="{FF2B5EF4-FFF2-40B4-BE49-F238E27FC236}">
                <a16:creationId xmlns:a16="http://schemas.microsoft.com/office/drawing/2014/main" id="{14936485-8ABC-40B1-8590-1C351AF30166}"/>
              </a:ext>
            </a:extLst>
          </p:cNvPr>
          <p:cNvCxnSpPr/>
          <p:nvPr userDrawn="1"/>
        </p:nvCxnSpPr>
        <p:spPr>
          <a:xfrm>
            <a:off x="2" y="9925200"/>
            <a:ext cx="306546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ázev 1. ř. úč. Y 19,49 cm" hidden="1">
            <a:extLst>
              <a:ext uri="{FF2B5EF4-FFF2-40B4-BE49-F238E27FC236}">
                <a16:creationId xmlns:a16="http://schemas.microsoft.com/office/drawing/2014/main" id="{A9906ABD-4D31-4501-8C2A-EA4C8CFE6564}"/>
              </a:ext>
            </a:extLst>
          </p:cNvPr>
          <p:cNvCxnSpPr/>
          <p:nvPr userDrawn="1"/>
        </p:nvCxnSpPr>
        <p:spPr>
          <a:xfrm>
            <a:off x="2" y="7016400"/>
            <a:ext cx="306546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Název X 2,12 cm vod. -31,7" hidden="1">
            <a:extLst>
              <a:ext uri="{FF2B5EF4-FFF2-40B4-BE49-F238E27FC236}">
                <a16:creationId xmlns:a16="http://schemas.microsoft.com/office/drawing/2014/main" id="{393094EA-035B-4FAB-AE37-9802FC51FD22}"/>
              </a:ext>
            </a:extLst>
          </p:cNvPr>
          <p:cNvCxnSpPr/>
          <p:nvPr userDrawn="1"/>
        </p:nvCxnSpPr>
        <p:spPr>
          <a:xfrm>
            <a:off x="959341" y="0"/>
            <a:ext cx="0" cy="17244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atum a místo úč. Y 36,04 cm" hidden="1">
            <a:extLst>
              <a:ext uri="{FF2B5EF4-FFF2-40B4-BE49-F238E27FC236}">
                <a16:creationId xmlns:a16="http://schemas.microsoft.com/office/drawing/2014/main" id="{CBD5197E-4C5B-41AE-AB2F-4624025B55F6}"/>
              </a:ext>
            </a:extLst>
          </p:cNvPr>
          <p:cNvCxnSpPr/>
          <p:nvPr userDrawn="1"/>
        </p:nvCxnSpPr>
        <p:spPr>
          <a:xfrm>
            <a:off x="2" y="12974400"/>
            <a:ext cx="306546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 hidden="1">
            <a:extLst>
              <a:ext uri="{FF2B5EF4-FFF2-40B4-BE49-F238E27FC236}">
                <a16:creationId xmlns:a16="http://schemas.microsoft.com/office/drawing/2014/main" id="{05E601F3-009F-4B7D-895A-F8FB059948F7}"/>
              </a:ext>
            </a:extLst>
          </p:cNvPr>
          <p:cNvCxnSpPr/>
          <p:nvPr userDrawn="1"/>
        </p:nvCxnSpPr>
        <p:spPr>
          <a:xfrm>
            <a:off x="4615696" y="3"/>
            <a:ext cx="0" cy="172434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 hidden="1">
            <a:extLst>
              <a:ext uri="{FF2B5EF4-FFF2-40B4-BE49-F238E27FC236}">
                <a16:creationId xmlns:a16="http://schemas.microsoft.com/office/drawing/2014/main" id="{AAE282D5-101C-491D-A2C4-DE529A046B87}"/>
              </a:ext>
            </a:extLst>
          </p:cNvPr>
          <p:cNvCxnSpPr/>
          <p:nvPr userDrawn="1"/>
        </p:nvCxnSpPr>
        <p:spPr>
          <a:xfrm>
            <a:off x="5203971" y="3"/>
            <a:ext cx="0" cy="172434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 hidden="1">
            <a:extLst>
              <a:ext uri="{FF2B5EF4-FFF2-40B4-BE49-F238E27FC236}">
                <a16:creationId xmlns:a16="http://schemas.microsoft.com/office/drawing/2014/main" id="{FEA965ED-7EF3-400C-9D6C-2C1DE2B6D0E4}"/>
              </a:ext>
            </a:extLst>
          </p:cNvPr>
          <p:cNvCxnSpPr/>
          <p:nvPr userDrawn="1"/>
        </p:nvCxnSpPr>
        <p:spPr>
          <a:xfrm>
            <a:off x="5792246" y="3"/>
            <a:ext cx="0" cy="1724342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ůst účaří" hidden="1">
            <a:extLst>
              <a:ext uri="{FF2B5EF4-FFF2-40B4-BE49-F238E27FC236}">
                <a16:creationId xmlns:a16="http://schemas.microsoft.com/office/drawing/2014/main" id="{CC8CA67F-A2CD-4243-A281-8AD55BF4FCE6}"/>
              </a:ext>
            </a:extLst>
          </p:cNvPr>
          <p:cNvCxnSpPr/>
          <p:nvPr userDrawn="1"/>
        </p:nvCxnSpPr>
        <p:spPr>
          <a:xfrm>
            <a:off x="0" y="16462800"/>
            <a:ext cx="3065462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ůst zprava" hidden="1">
            <a:extLst>
              <a:ext uri="{FF2B5EF4-FFF2-40B4-BE49-F238E27FC236}">
                <a16:creationId xmlns:a16="http://schemas.microsoft.com/office/drawing/2014/main" id="{AB4671E4-AD6C-434C-8FCD-B5876A8E2A74}"/>
              </a:ext>
            </a:extLst>
          </p:cNvPr>
          <p:cNvCxnSpPr/>
          <p:nvPr userDrawn="1"/>
        </p:nvCxnSpPr>
        <p:spPr>
          <a:xfrm>
            <a:off x="29671684" y="0"/>
            <a:ext cx="0" cy="17244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31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střední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E3BE-F9B7-471B-9144-66C2D66D2AB8}" type="datetime1">
              <a:rPr lang="cs-CZ" smtClean="0"/>
              <a:t>20.06.2023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207A4FB3-0C76-49B6-AA69-1630C8BD05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78593" y="2176463"/>
            <a:ext cx="14754609" cy="123856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6892928"/>
            <a:ext cx="9821772" cy="7669213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8" y="1998000"/>
            <a:ext cx="9820093" cy="3924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brázek zdola Y 40,46 cm vod. 16,5" hidden="1">
            <a:extLst>
              <a:ext uri="{FF2B5EF4-FFF2-40B4-BE49-F238E27FC236}">
                <a16:creationId xmlns:a16="http://schemas.microsoft.com/office/drawing/2014/main" id="{2236B583-80F2-4D33-910C-098787362C4C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62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orient="horz" pos="1371" userDrawn="1">
          <p15:clr>
            <a:srgbClr val="FBAE40"/>
          </p15:clr>
        </p15:guide>
        <p15:guide id="4" pos="8742" userDrawn="1">
          <p15:clr>
            <a:srgbClr val="FBAE40"/>
          </p15:clr>
        </p15:guide>
        <p15:guide id="5" orient="horz" pos="9173" userDrawn="1">
          <p15:clr>
            <a:srgbClr val="FBAE40"/>
          </p15:clr>
        </p15:guide>
        <p15:guide id="6" orient="horz" pos="4342" userDrawn="1">
          <p15:clr>
            <a:srgbClr val="FBAE40"/>
          </p15:clr>
        </p15:guide>
        <p15:guide id="7" pos="720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vys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bílý překrytí">
            <a:extLst>
              <a:ext uri="{FF2B5EF4-FFF2-40B4-BE49-F238E27FC236}">
                <a16:creationId xmlns:a16="http://schemas.microsoft.com/office/drawing/2014/main" id="{5DEB8CF3-A825-48C0-899C-A7B0F5618B8C}"/>
              </a:ext>
            </a:extLst>
          </p:cNvPr>
          <p:cNvSpPr/>
          <p:nvPr userDrawn="1"/>
        </p:nvSpPr>
        <p:spPr>
          <a:xfrm>
            <a:off x="12657357" y="3"/>
            <a:ext cx="17997269" cy="1724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255A-7C10-4EC2-9E28-C82BEC30585C}" type="datetime1">
              <a:rPr lang="cs-CZ" smtClean="0"/>
              <a:t>20.06.2023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207A4FB3-0C76-49B6-AA69-1630C8BD05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78592" y="3"/>
            <a:ext cx="16776033" cy="172434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6892928"/>
            <a:ext cx="9821772" cy="7669213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8" y="1998000"/>
            <a:ext cx="9820093" cy="3924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C2E11E65-2772-4302-AA1D-D19BA06F51E0}"/>
              </a:ext>
            </a:extLst>
          </p:cNvPr>
          <p:cNvSpPr/>
          <p:nvPr userDrawn="1"/>
        </p:nvSpPr>
        <p:spPr>
          <a:xfrm>
            <a:off x="4057951" y="16148304"/>
            <a:ext cx="608608" cy="89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</p:spTree>
    <p:extLst>
      <p:ext uri="{BB962C8B-B14F-4D97-AF65-F5344CB8AC3E}">
        <p14:creationId xmlns:p14="http://schemas.microsoft.com/office/powerpoint/2010/main" val="2290833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orient="horz" pos="1371" userDrawn="1">
          <p15:clr>
            <a:srgbClr val="FBAE40"/>
          </p15:clr>
        </p15:guide>
        <p15:guide id="3" pos="8742" userDrawn="1">
          <p15:clr>
            <a:srgbClr val="FBAE40"/>
          </p15:clr>
        </p15:guide>
        <p15:guide id="5" orient="horz" pos="9173" userDrawn="1">
          <p15:clr>
            <a:srgbClr val="FBAE40"/>
          </p15:clr>
        </p15:guide>
        <p15:guide id="6" orient="horz" pos="4342" userDrawn="1">
          <p15:clr>
            <a:srgbClr val="FBAE40"/>
          </p15:clr>
        </p15:guide>
        <p15:guide id="7" pos="7204" userDrawn="1">
          <p15:clr>
            <a:srgbClr val="FBAE40"/>
          </p15:clr>
        </p15:guide>
        <p15:guide id="8" pos="797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E077-7AFF-4F8F-B95D-ADB100DE6039}" type="datetime1">
              <a:rPr lang="cs-CZ" smtClean="0"/>
              <a:t>20.06.2023</a:t>
            </a:fld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7954566D-D082-4846-B1D8-3E8667DC3C2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1617079" y="9985786"/>
            <a:ext cx="7016122" cy="482441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obrázku 7">
            <a:extLst>
              <a:ext uri="{FF2B5EF4-FFF2-40B4-BE49-F238E27FC236}">
                <a16:creationId xmlns:a16="http://schemas.microsoft.com/office/drawing/2014/main" id="{3D02858A-6CA5-45EE-BC3C-E2394EEB0A9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3878592" y="9990138"/>
            <a:ext cx="7016122" cy="482441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207A4FB3-0C76-49B6-AA69-1630C8BD05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78593" y="2176463"/>
            <a:ext cx="14754609" cy="727392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6892928"/>
            <a:ext cx="9821772" cy="792162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8" y="1998000"/>
            <a:ext cx="9820093" cy="3924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 hidden="1">
            <a:extLst>
              <a:ext uri="{FF2B5EF4-FFF2-40B4-BE49-F238E27FC236}">
                <a16:creationId xmlns:a16="http://schemas.microsoft.com/office/drawing/2014/main" id="{3E8D56E4-0999-49B5-870B-E3A970314B3D}"/>
              </a:ext>
            </a:extLst>
          </p:cNvPr>
          <p:cNvCxnSpPr/>
          <p:nvPr userDrawn="1"/>
        </p:nvCxnSpPr>
        <p:spPr>
          <a:xfrm>
            <a:off x="2" y="943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88C60EC9-802A-4684-B1C0-4688A2070A3C}"/>
              </a:ext>
            </a:extLst>
          </p:cNvPr>
          <p:cNvCxnSpPr/>
          <p:nvPr userDrawn="1"/>
        </p:nvCxnSpPr>
        <p:spPr>
          <a:xfrm>
            <a:off x="2" y="9993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9AB35054-C6D4-4857-A627-BA7CF160920F}"/>
              </a:ext>
            </a:extLst>
          </p:cNvPr>
          <p:cNvCxnSpPr/>
          <p:nvPr userDrawn="1"/>
        </p:nvCxnSpPr>
        <p:spPr>
          <a:xfrm>
            <a:off x="2" y="14821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0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orient="horz" pos="1371" userDrawn="1">
          <p15:clr>
            <a:srgbClr val="FBAE40"/>
          </p15:clr>
        </p15:guide>
        <p15:guide id="3" pos="7204" userDrawn="1">
          <p15:clr>
            <a:srgbClr val="FBAE40"/>
          </p15:clr>
        </p15:guide>
        <p15:guide id="4" pos="8742" userDrawn="1">
          <p15:clr>
            <a:srgbClr val="FBAE40"/>
          </p15:clr>
        </p15:guide>
        <p15:guide id="5" orient="horz" pos="9332" userDrawn="1">
          <p15:clr>
            <a:srgbClr val="FBAE40"/>
          </p15:clr>
        </p15:guide>
        <p15:guide id="6" orient="horz" pos="4342" userDrawn="1">
          <p15:clr>
            <a:srgbClr val="FBAE40"/>
          </p15:clr>
        </p15:guide>
        <p15:guide id="7" orient="horz" pos="5953" userDrawn="1">
          <p15:clr>
            <a:srgbClr val="FBAE40"/>
          </p15:clr>
        </p15:guide>
        <p15:guide id="8" orient="horz" pos="6293" userDrawn="1">
          <p15:clr>
            <a:srgbClr val="FBAE40"/>
          </p15:clr>
        </p15:guide>
        <p15:guide id="9" pos="13162" userDrawn="1">
          <p15:clr>
            <a:srgbClr val="FBAE40"/>
          </p15:clr>
        </p15:guide>
        <p15:guide id="10" pos="1361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tři vyšší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bílý překrytí">
            <a:extLst>
              <a:ext uri="{FF2B5EF4-FFF2-40B4-BE49-F238E27FC236}">
                <a16:creationId xmlns:a16="http://schemas.microsoft.com/office/drawing/2014/main" id="{D276EF63-99AF-44A9-8C31-F89A2C940747}"/>
              </a:ext>
            </a:extLst>
          </p:cNvPr>
          <p:cNvSpPr/>
          <p:nvPr userDrawn="1"/>
        </p:nvSpPr>
        <p:spPr>
          <a:xfrm>
            <a:off x="12657357" y="3"/>
            <a:ext cx="17997269" cy="1724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7C69-3B0B-4189-A846-64F3D0B9E36C}" type="datetime1">
              <a:rPr lang="cs-CZ" smtClean="0"/>
              <a:t>20.06.2023</a:t>
            </a:fld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7954566D-D082-4846-B1D8-3E8667DC3C2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1617078" y="9985786"/>
            <a:ext cx="9037546" cy="725328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Zástupný symbol obrázku 7">
            <a:extLst>
              <a:ext uri="{FF2B5EF4-FFF2-40B4-BE49-F238E27FC236}">
                <a16:creationId xmlns:a16="http://schemas.microsoft.com/office/drawing/2014/main" id="{3D02858A-6CA5-45EE-BC3C-E2394EEB0A9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3878592" y="9990140"/>
            <a:ext cx="7016122" cy="725328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207A4FB3-0C76-49B6-AA69-1630C8BD05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78592" y="3"/>
            <a:ext cx="16776033" cy="945038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6892928"/>
            <a:ext cx="9821772" cy="792162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8" y="1998000"/>
            <a:ext cx="9820093" cy="3924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 hidden="1">
            <a:extLst>
              <a:ext uri="{FF2B5EF4-FFF2-40B4-BE49-F238E27FC236}">
                <a16:creationId xmlns:a16="http://schemas.microsoft.com/office/drawing/2014/main" id="{3E8D56E4-0999-49B5-870B-E3A970314B3D}"/>
              </a:ext>
            </a:extLst>
          </p:cNvPr>
          <p:cNvCxnSpPr/>
          <p:nvPr userDrawn="1"/>
        </p:nvCxnSpPr>
        <p:spPr>
          <a:xfrm>
            <a:off x="2" y="943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88C60EC9-802A-4684-B1C0-4688A2070A3C}"/>
              </a:ext>
            </a:extLst>
          </p:cNvPr>
          <p:cNvCxnSpPr/>
          <p:nvPr userDrawn="1"/>
        </p:nvCxnSpPr>
        <p:spPr>
          <a:xfrm>
            <a:off x="2" y="9993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9AB35054-C6D4-4857-A627-BA7CF160920F}"/>
              </a:ext>
            </a:extLst>
          </p:cNvPr>
          <p:cNvCxnSpPr/>
          <p:nvPr userDrawn="1"/>
        </p:nvCxnSpPr>
        <p:spPr>
          <a:xfrm>
            <a:off x="2" y="14821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4AEFF61B-2AEE-451C-8CBF-6EA48F6FAB23}"/>
              </a:ext>
            </a:extLst>
          </p:cNvPr>
          <p:cNvSpPr/>
          <p:nvPr userDrawn="1"/>
        </p:nvSpPr>
        <p:spPr>
          <a:xfrm>
            <a:off x="4118682" y="16130016"/>
            <a:ext cx="524891" cy="713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</p:spTree>
    <p:extLst>
      <p:ext uri="{BB962C8B-B14F-4D97-AF65-F5344CB8AC3E}">
        <p14:creationId xmlns:p14="http://schemas.microsoft.com/office/powerpoint/2010/main" val="2809553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orient="horz" pos="1371" userDrawn="1">
          <p15:clr>
            <a:srgbClr val="FBAE40"/>
          </p15:clr>
        </p15:guide>
        <p15:guide id="3" pos="7204" userDrawn="1">
          <p15:clr>
            <a:srgbClr val="FBAE40"/>
          </p15:clr>
        </p15:guide>
        <p15:guide id="4" pos="8742" userDrawn="1">
          <p15:clr>
            <a:srgbClr val="FBAE40"/>
          </p15:clr>
        </p15:guide>
        <p15:guide id="5" orient="horz" pos="9332" userDrawn="1">
          <p15:clr>
            <a:srgbClr val="FBAE40"/>
          </p15:clr>
        </p15:guide>
        <p15:guide id="6" orient="horz" pos="4342" userDrawn="1">
          <p15:clr>
            <a:srgbClr val="FBAE40"/>
          </p15:clr>
        </p15:guide>
        <p15:guide id="7" orient="horz" pos="5953" userDrawn="1">
          <p15:clr>
            <a:srgbClr val="FBAE40"/>
          </p15:clr>
        </p15:guide>
        <p15:guide id="8" orient="horz" pos="6293" userDrawn="1">
          <p15:clr>
            <a:srgbClr val="FBAE40"/>
          </p15:clr>
        </p15:guide>
        <p15:guide id="9" pos="13162" userDrawn="1">
          <p15:clr>
            <a:srgbClr val="FBAE40"/>
          </p15:clr>
        </p15:guide>
        <p15:guide id="10" pos="13617" userDrawn="1">
          <p15:clr>
            <a:srgbClr val="FBAE40"/>
          </p15:clr>
        </p15:guide>
        <p15:guide id="11" pos="797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vel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5760-2D4C-4FBE-BADD-3A0F5E5B9E74}" type="datetime1">
              <a:rPr lang="cs-CZ" smtClean="0"/>
              <a:t>20.06.2023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0FDE9BB1-F374-45D5-8090-E9C1D175DB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4347" y="2933700"/>
            <a:ext cx="27018853" cy="11628438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9" name="Obrázek zdola Y 40,46 cm vod. 16,5" hidden="1">
            <a:extLst>
              <a:ext uri="{FF2B5EF4-FFF2-40B4-BE49-F238E27FC236}">
                <a16:creationId xmlns:a16="http://schemas.microsoft.com/office/drawing/2014/main" id="{00582113-3028-49C7-9500-EA4BD06E5941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rázek shora Y 8,11 cm -15,8" hidden="1">
            <a:extLst>
              <a:ext uri="{FF2B5EF4-FFF2-40B4-BE49-F238E27FC236}">
                <a16:creationId xmlns:a16="http://schemas.microsoft.com/office/drawing/2014/main" id="{0B23E458-2DBA-4558-B1B4-50424BAA1219}"/>
              </a:ext>
            </a:extLst>
          </p:cNvPr>
          <p:cNvCxnSpPr/>
          <p:nvPr userDrawn="1"/>
        </p:nvCxnSpPr>
        <p:spPr>
          <a:xfrm>
            <a:off x="2" y="29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046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73" userDrawn="1">
          <p15:clr>
            <a:srgbClr val="FBAE40"/>
          </p15:clr>
        </p15:guide>
        <p15:guide id="2" orient="horz" pos="1848" userDrawn="1">
          <p15:clr>
            <a:srgbClr val="FBAE40"/>
          </p15:clr>
        </p15:guide>
        <p15:guide id="3" orient="horz" pos="171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C20D-4C9B-4E28-BE53-D9BF4174A7F8}" type="datetime1">
              <a:rPr lang="cs-CZ" smtClean="0"/>
              <a:t>20.06.2023</a:t>
            </a:fld>
            <a:endParaRPr lang="cs-CZ"/>
          </a:p>
        </p:txBody>
      </p:sp>
      <p:sp>
        <p:nvSpPr>
          <p:cNvPr id="13" name="Zástupný symbol obrázku 10">
            <a:extLst>
              <a:ext uri="{FF2B5EF4-FFF2-40B4-BE49-F238E27FC236}">
                <a16:creationId xmlns:a16="http://schemas.microsoft.com/office/drawing/2014/main" id="{BC28725F-B899-421D-8352-C47587C1BA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174606" y="2933700"/>
            <a:ext cx="9458594" cy="11628438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0FDE9BB1-F374-45D5-8090-E9C1D175DB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4349" y="2933700"/>
            <a:ext cx="16835898" cy="11628438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9" name="Obrázek zdola Y 40,46 cm vod. 16,5" hidden="1">
            <a:extLst>
              <a:ext uri="{FF2B5EF4-FFF2-40B4-BE49-F238E27FC236}">
                <a16:creationId xmlns:a16="http://schemas.microsoft.com/office/drawing/2014/main" id="{00582113-3028-49C7-9500-EA4BD06E5941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rázek shora Y 8,11 cm -15,8" hidden="1">
            <a:extLst>
              <a:ext uri="{FF2B5EF4-FFF2-40B4-BE49-F238E27FC236}">
                <a16:creationId xmlns:a16="http://schemas.microsoft.com/office/drawing/2014/main" id="{0B23E458-2DBA-4558-B1B4-50424BAA1219}"/>
              </a:ext>
            </a:extLst>
          </p:cNvPr>
          <p:cNvCxnSpPr/>
          <p:nvPr userDrawn="1"/>
        </p:nvCxnSpPr>
        <p:spPr>
          <a:xfrm>
            <a:off x="2" y="29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Obrázek X 40,78 cm vod. 6,9" hidden="1">
            <a:extLst>
              <a:ext uri="{FF2B5EF4-FFF2-40B4-BE49-F238E27FC236}">
                <a16:creationId xmlns:a16="http://schemas.microsoft.com/office/drawing/2014/main" id="{0018E66D-4AF3-496E-978C-B7612DB1FD48}"/>
              </a:ext>
            </a:extLst>
          </p:cNvPr>
          <p:cNvCxnSpPr/>
          <p:nvPr userDrawn="1"/>
        </p:nvCxnSpPr>
        <p:spPr>
          <a:xfrm>
            <a:off x="18453733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2 X 42,33 cm vod. 8,5" hidden="1">
            <a:extLst>
              <a:ext uri="{FF2B5EF4-FFF2-40B4-BE49-F238E27FC236}">
                <a16:creationId xmlns:a16="http://schemas.microsoft.com/office/drawing/2014/main" id="{84E248DA-6654-4E69-B78C-126F6993CECC}"/>
              </a:ext>
            </a:extLst>
          </p:cNvPr>
          <p:cNvCxnSpPr/>
          <p:nvPr userDrawn="1"/>
        </p:nvCxnSpPr>
        <p:spPr>
          <a:xfrm>
            <a:off x="19155138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82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73" userDrawn="1">
          <p15:clr>
            <a:srgbClr val="FBAE40"/>
          </p15:clr>
        </p15:guide>
        <p15:guide id="2" orient="horz" pos="1848" userDrawn="1">
          <p15:clr>
            <a:srgbClr val="FBAE40"/>
          </p15:clr>
        </p15:guide>
        <p15:guide id="3" pos="11622" userDrawn="1">
          <p15:clr>
            <a:srgbClr val="FBAE40"/>
          </p15:clr>
        </p15:guide>
        <p15:guide id="4" pos="12078" userDrawn="1">
          <p15:clr>
            <a:srgbClr val="FBAE40"/>
          </p15:clr>
        </p15:guide>
        <p15:guide id="5" orient="horz" pos="171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rázky s šip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A50F-9145-4C3F-8263-3FE40A1E0C81}" type="datetime1">
              <a:rPr lang="cs-CZ" smtClean="0"/>
              <a:t>20.06.2023</a:t>
            </a:fld>
            <a:endParaRPr lang="cs-CZ"/>
          </a:p>
        </p:txBody>
      </p:sp>
      <p:sp>
        <p:nvSpPr>
          <p:cNvPr id="16" name="Zástupný šipka 1">
            <a:extLst>
              <a:ext uri="{FF2B5EF4-FFF2-40B4-BE49-F238E27FC236}">
                <a16:creationId xmlns:a16="http://schemas.microsoft.com/office/drawing/2014/main" id="{0B28EDF8-5013-49A5-BA6E-CC3E66C0C99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4552534" y="9044520"/>
            <a:ext cx="1096587" cy="262800"/>
          </a:xfrm>
          <a:prstGeom prst="rightArrow">
            <a:avLst>
              <a:gd name="adj1" fmla="val 12917"/>
              <a:gd name="adj2" fmla="val 51686"/>
            </a:avLst>
          </a:pr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13" name="Zástupný symbol obrázku 10">
            <a:extLst>
              <a:ext uri="{FF2B5EF4-FFF2-40B4-BE49-F238E27FC236}">
                <a16:creationId xmlns:a16="http://schemas.microsoft.com/office/drawing/2014/main" id="{BC28725F-B899-421D-8352-C47587C1BA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323060" y="2933700"/>
            <a:ext cx="12310141" cy="1162843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0FDE9BB1-F374-45D5-8090-E9C1D175DB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4349" y="2933700"/>
            <a:ext cx="12264245" cy="11628438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9" name="Obrázek zdola Y 40,46 cm vod. 16,5" hidden="1">
            <a:extLst>
              <a:ext uri="{FF2B5EF4-FFF2-40B4-BE49-F238E27FC236}">
                <a16:creationId xmlns:a16="http://schemas.microsoft.com/office/drawing/2014/main" id="{00582113-3028-49C7-9500-EA4BD06E5941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rázek shora Y 8,11 cm -15,8" hidden="1">
            <a:extLst>
              <a:ext uri="{FF2B5EF4-FFF2-40B4-BE49-F238E27FC236}">
                <a16:creationId xmlns:a16="http://schemas.microsoft.com/office/drawing/2014/main" id="{0B23E458-2DBA-4558-B1B4-50424BAA1219}"/>
              </a:ext>
            </a:extLst>
          </p:cNvPr>
          <p:cNvCxnSpPr/>
          <p:nvPr userDrawn="1"/>
        </p:nvCxnSpPr>
        <p:spPr>
          <a:xfrm>
            <a:off x="2" y="29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1. linka Obrázek 1 zprava X 30,69 cm vod. -3,2" hidden="1">
            <a:extLst>
              <a:ext uri="{FF2B5EF4-FFF2-40B4-BE49-F238E27FC236}">
                <a16:creationId xmlns:a16="http://schemas.microsoft.com/office/drawing/2014/main" id="{8F5B24B9-AEC4-4913-95B8-19EDE2AB2B36}"/>
              </a:ext>
            </a:extLst>
          </p:cNvPr>
          <p:cNvCxnSpPr/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3. linka Obrázek 2. X 36,12 cm vod. 2,2" hidden="1">
            <a:extLst>
              <a:ext uri="{FF2B5EF4-FFF2-40B4-BE49-F238E27FC236}">
                <a16:creationId xmlns:a16="http://schemas.microsoft.com/office/drawing/2014/main" id="{DADC61CA-B22D-49B9-87FB-B90AB15199FE}"/>
              </a:ext>
            </a:extLst>
          </p:cNvPr>
          <p:cNvCxnSpPr/>
          <p:nvPr userDrawn="1"/>
        </p:nvCxnSpPr>
        <p:spPr>
          <a:xfrm>
            <a:off x="1634499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Šipka (vs.) úč. Y 25,88 cm" hidden="1">
            <a:extLst>
              <a:ext uri="{FF2B5EF4-FFF2-40B4-BE49-F238E27FC236}">
                <a16:creationId xmlns:a16="http://schemas.microsoft.com/office/drawing/2014/main" id="{64A47524-6832-4820-95BA-84326B3CF2C3}"/>
              </a:ext>
            </a:extLst>
          </p:cNvPr>
          <p:cNvCxnSpPr/>
          <p:nvPr userDrawn="1"/>
        </p:nvCxnSpPr>
        <p:spPr>
          <a:xfrm>
            <a:off x="2" y="9316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66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73" userDrawn="1">
          <p15:clr>
            <a:srgbClr val="FBAE40"/>
          </p15:clr>
        </p15:guide>
        <p15:guide id="2" orient="horz" pos="1848" userDrawn="1">
          <p15:clr>
            <a:srgbClr val="FBAE40"/>
          </p15:clr>
        </p15:guide>
        <p15:guide id="3" pos="8742" userDrawn="1">
          <p15:clr>
            <a:srgbClr val="FBAE40"/>
          </p15:clr>
        </p15:guide>
        <p15:guide id="4" pos="10282" userDrawn="1">
          <p15:clr>
            <a:srgbClr val="FBAE40"/>
          </p15:clr>
        </p15:guide>
        <p15:guide id="5" orient="horz" pos="171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rázky (porovnán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8A95-573E-468D-8ABC-C5DD528E775D}" type="datetime1">
              <a:rPr lang="cs-CZ" smtClean="0"/>
              <a:t>20.06.2023</a:t>
            </a:fld>
            <a:endParaRPr lang="cs-CZ"/>
          </a:p>
        </p:txBody>
      </p:sp>
      <p:sp>
        <p:nvSpPr>
          <p:cNvPr id="13" name="Zástupný symbol obrázku 10">
            <a:extLst>
              <a:ext uri="{FF2B5EF4-FFF2-40B4-BE49-F238E27FC236}">
                <a16:creationId xmlns:a16="http://schemas.microsoft.com/office/drawing/2014/main" id="{BC28725F-B899-421D-8352-C47587C1BA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323060" y="2933700"/>
            <a:ext cx="12310141" cy="1162843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Zástupný vs.">
            <a:extLst>
              <a:ext uri="{FF2B5EF4-FFF2-40B4-BE49-F238E27FC236}">
                <a16:creationId xmlns:a16="http://schemas.microsoft.com/office/drawing/2014/main" id="{0B28EDF8-5013-49A5-BA6E-CC3E66C0C99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4552534" y="8838000"/>
            <a:ext cx="1096587" cy="6201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vs.</a:t>
            </a:r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0FDE9BB1-F374-45D5-8090-E9C1D175DB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4349" y="2933700"/>
            <a:ext cx="12264245" cy="11628438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9" name="Obrázek zdola Y 40,46 cm vod. 16,5" hidden="1">
            <a:extLst>
              <a:ext uri="{FF2B5EF4-FFF2-40B4-BE49-F238E27FC236}">
                <a16:creationId xmlns:a16="http://schemas.microsoft.com/office/drawing/2014/main" id="{00582113-3028-49C7-9500-EA4BD06E5941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rázek shora Y 8,11 cm -15,8" hidden="1">
            <a:extLst>
              <a:ext uri="{FF2B5EF4-FFF2-40B4-BE49-F238E27FC236}">
                <a16:creationId xmlns:a16="http://schemas.microsoft.com/office/drawing/2014/main" id="{0B23E458-2DBA-4558-B1B4-50424BAA1219}"/>
              </a:ext>
            </a:extLst>
          </p:cNvPr>
          <p:cNvCxnSpPr/>
          <p:nvPr userDrawn="1"/>
        </p:nvCxnSpPr>
        <p:spPr>
          <a:xfrm>
            <a:off x="2" y="29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1. linka Obrázek 1 zprava X 30,69 cm vod. -3,2" hidden="1">
            <a:extLst>
              <a:ext uri="{FF2B5EF4-FFF2-40B4-BE49-F238E27FC236}">
                <a16:creationId xmlns:a16="http://schemas.microsoft.com/office/drawing/2014/main" id="{8F5B24B9-AEC4-4913-95B8-19EDE2AB2B36}"/>
              </a:ext>
            </a:extLst>
          </p:cNvPr>
          <p:cNvCxnSpPr/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3. linka Obrázek 2. X 36,12 cm vod. 2,2" hidden="1">
            <a:extLst>
              <a:ext uri="{FF2B5EF4-FFF2-40B4-BE49-F238E27FC236}">
                <a16:creationId xmlns:a16="http://schemas.microsoft.com/office/drawing/2014/main" id="{DADC61CA-B22D-49B9-87FB-B90AB15199FE}"/>
              </a:ext>
            </a:extLst>
          </p:cNvPr>
          <p:cNvCxnSpPr/>
          <p:nvPr userDrawn="1"/>
        </p:nvCxnSpPr>
        <p:spPr>
          <a:xfrm>
            <a:off x="1634499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s. úč. Y 25,88 cm" hidden="1">
            <a:extLst>
              <a:ext uri="{FF2B5EF4-FFF2-40B4-BE49-F238E27FC236}">
                <a16:creationId xmlns:a16="http://schemas.microsoft.com/office/drawing/2014/main" id="{019403E7-F897-4EF5-A91D-C897AACEDF19}"/>
              </a:ext>
            </a:extLst>
          </p:cNvPr>
          <p:cNvCxnSpPr/>
          <p:nvPr userDrawn="1"/>
        </p:nvCxnSpPr>
        <p:spPr>
          <a:xfrm>
            <a:off x="2" y="9316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59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73" userDrawn="1">
          <p15:clr>
            <a:srgbClr val="FBAE40"/>
          </p15:clr>
        </p15:guide>
        <p15:guide id="2" orient="horz" pos="1848" userDrawn="1">
          <p15:clr>
            <a:srgbClr val="FBAE40"/>
          </p15:clr>
        </p15:guide>
        <p15:guide id="3" pos="8742" userDrawn="1">
          <p15:clr>
            <a:srgbClr val="FBAE40"/>
          </p15:clr>
        </p15:guide>
        <p15:guide id="4" pos="10282" userDrawn="1">
          <p15:clr>
            <a:srgbClr val="FBAE40"/>
          </p15:clr>
        </p15:guide>
        <p15:guide id="5" orient="horz" pos="171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přes cel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bílý překrytí">
            <a:extLst>
              <a:ext uri="{FF2B5EF4-FFF2-40B4-BE49-F238E27FC236}">
                <a16:creationId xmlns:a16="http://schemas.microsoft.com/office/drawing/2014/main" id="{787F4028-D4D5-4044-B528-B458DD1F8D06}"/>
              </a:ext>
            </a:extLst>
          </p:cNvPr>
          <p:cNvSpPr/>
          <p:nvPr userDrawn="1"/>
        </p:nvSpPr>
        <p:spPr>
          <a:xfrm>
            <a:off x="2" y="3"/>
            <a:ext cx="30654625" cy="1724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0FDE9BB1-F374-45D5-8090-E9C1D175DB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54624" cy="17243424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827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kaz na 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P:\COMMON\Foto">
            <a:extLst>
              <a:ext uri="{FF2B5EF4-FFF2-40B4-BE49-F238E27FC236}">
                <a16:creationId xmlns:a16="http://schemas.microsoft.com/office/drawing/2014/main" id="{4CEC9626-7978-4B50-87CE-D16E8392560E}"/>
              </a:ext>
            </a:extLst>
          </p:cNvPr>
          <p:cNvSpPr txBox="1"/>
          <p:nvPr userDrawn="1"/>
        </p:nvSpPr>
        <p:spPr>
          <a:xfrm>
            <a:off x="8139600" y="6156003"/>
            <a:ext cx="18813534" cy="58477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defTabSz="2299167">
              <a:lnSpc>
                <a:spcPct val="95000"/>
              </a:lnSpc>
              <a:spcBef>
                <a:spcPct val="0"/>
              </a:spcBef>
              <a:buNone/>
              <a:defRPr sz="7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sz="4000" b="1" dirty="0">
                <a:hlinkClick r:id="rId2" action="ppaction://hlinkfile"/>
              </a:rPr>
              <a:t>P:\COMMON\Foto</a:t>
            </a:r>
            <a:endParaRPr lang="cs-CZ" sz="4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43A4E73-CED6-4435-963A-2C09D6C06F73}"/>
              </a:ext>
            </a:extLst>
          </p:cNvPr>
          <p:cNvSpPr txBox="1"/>
          <p:nvPr userDrawn="1"/>
        </p:nvSpPr>
        <p:spPr>
          <a:xfrm>
            <a:off x="8139600" y="3316352"/>
            <a:ext cx="18813534" cy="175432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defTabSz="2299167">
              <a:lnSpc>
                <a:spcPct val="95000"/>
              </a:lnSpc>
              <a:spcBef>
                <a:spcPct val="0"/>
              </a:spcBef>
              <a:buNone/>
              <a:defRPr sz="7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sz="4000" b="0" dirty="0">
                <a:solidFill>
                  <a:schemeClr val="tx1"/>
                </a:solidFill>
              </a:rPr>
              <a:t>Fotografie, které můžete použít v prezentacích,</a:t>
            </a:r>
          </a:p>
          <a:p>
            <a:pPr lvl="0"/>
            <a:r>
              <a:rPr lang="cs-CZ" sz="4000" b="0" dirty="0">
                <a:solidFill>
                  <a:schemeClr val="tx1"/>
                </a:solidFill>
              </a:rPr>
              <a:t>najdete v následujícím umístění:</a:t>
            </a:r>
          </a:p>
          <a:p>
            <a:pPr lvl="0"/>
            <a:endParaRPr lang="cs-CZ" sz="4000" b="0" dirty="0">
              <a:solidFill>
                <a:schemeClr val="tx1"/>
              </a:solidFill>
            </a:endParaRPr>
          </a:p>
        </p:txBody>
      </p:sp>
      <p:sp>
        <p:nvSpPr>
          <p:cNvPr id="4" name="TextovéPole Odkaz na fotografie">
            <a:extLst>
              <a:ext uri="{FF2B5EF4-FFF2-40B4-BE49-F238E27FC236}">
                <a16:creationId xmlns:a16="http://schemas.microsoft.com/office/drawing/2014/main" id="{BCA7E91B-F671-4C1C-837C-42DE4EBFD447}"/>
              </a:ext>
            </a:extLst>
          </p:cNvPr>
          <p:cNvSpPr txBox="1"/>
          <p:nvPr userDrawn="1"/>
        </p:nvSpPr>
        <p:spPr>
          <a:xfrm>
            <a:off x="1614347" y="630000"/>
            <a:ext cx="27018853" cy="20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defTabSz="2299167">
              <a:lnSpc>
                <a:spcPct val="95000"/>
              </a:lnSpc>
              <a:spcBef>
                <a:spcPct val="0"/>
              </a:spcBef>
              <a:buNone/>
              <a:defRPr sz="7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sz="7000" dirty="0"/>
              <a:t>Odkaz na fotografie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D2E2422-F56D-44D8-82EF-3F3DBF54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0FD8-C330-48FF-8938-BEB7965F4E59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CEBD5BA-2DE2-4359-B445-8339FA02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AB2636-09FF-40FB-A59D-93B82348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3" name="Přímá spojnice 2" hidden="1">
            <a:extLst>
              <a:ext uri="{FF2B5EF4-FFF2-40B4-BE49-F238E27FC236}">
                <a16:creationId xmlns:a16="http://schemas.microsoft.com/office/drawing/2014/main" id="{6BCF5AF0-16E2-4ECF-AFA3-08D7A2CFEC06}"/>
              </a:ext>
            </a:extLst>
          </p:cNvPr>
          <p:cNvCxnSpPr>
            <a:cxnSpLocks/>
          </p:cNvCxnSpPr>
          <p:nvPr userDrawn="1"/>
        </p:nvCxnSpPr>
        <p:spPr>
          <a:xfrm>
            <a:off x="2" y="6597448"/>
            <a:ext cx="30654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 hidden="1">
            <a:extLst>
              <a:ext uri="{FF2B5EF4-FFF2-40B4-BE49-F238E27FC236}">
                <a16:creationId xmlns:a16="http://schemas.microsoft.com/office/drawing/2014/main" id="{E13CECFA-741A-4061-9F2C-869CEA8122CB}"/>
              </a:ext>
            </a:extLst>
          </p:cNvPr>
          <p:cNvCxnSpPr>
            <a:cxnSpLocks/>
          </p:cNvCxnSpPr>
          <p:nvPr userDrawn="1"/>
        </p:nvCxnSpPr>
        <p:spPr>
          <a:xfrm>
            <a:off x="2" y="3436377"/>
            <a:ext cx="30654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01C55A04-2F51-4BEE-A34D-9A137059F7A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726361" y="2889379"/>
            <a:ext cx="5072727" cy="3600000"/>
            <a:chOff x="9636515" y="6209034"/>
            <a:chExt cx="6383727" cy="4530387"/>
          </a:xfrm>
        </p:grpSpPr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D4B54430-B86C-421F-AFC1-F68F13F26C6E}"/>
                </a:ext>
              </a:extLst>
            </p:cNvPr>
            <p:cNvSpPr/>
            <p:nvPr/>
          </p:nvSpPr>
          <p:spPr>
            <a:xfrm>
              <a:off x="9636515" y="6209034"/>
              <a:ext cx="6383727" cy="4530387"/>
            </a:xfrm>
            <a:custGeom>
              <a:avLst/>
              <a:gdLst>
                <a:gd name="connsiteX0" fmla="*/ 6383728 w 6383727"/>
                <a:gd name="connsiteY0" fmla="*/ 823707 h 4530387"/>
                <a:gd name="connsiteX1" fmla="*/ 6383728 w 6383727"/>
                <a:gd name="connsiteY1" fmla="*/ 4530387 h 4530387"/>
                <a:gd name="connsiteX2" fmla="*/ 0 w 6383727"/>
                <a:gd name="connsiteY2" fmla="*/ 4530387 h 4530387"/>
                <a:gd name="connsiteX3" fmla="*/ 0 w 6383727"/>
                <a:gd name="connsiteY3" fmla="*/ 0 h 4530387"/>
                <a:gd name="connsiteX4" fmla="*/ 2162230 w 6383727"/>
                <a:gd name="connsiteY4" fmla="*/ 0 h 4530387"/>
                <a:gd name="connsiteX5" fmla="*/ 2985937 w 6383727"/>
                <a:gd name="connsiteY5" fmla="*/ 823707 h 453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3727" h="4530387">
                  <a:moveTo>
                    <a:pt x="6383728" y="823707"/>
                  </a:moveTo>
                  <a:lnTo>
                    <a:pt x="6383728" y="4530387"/>
                  </a:lnTo>
                  <a:lnTo>
                    <a:pt x="0" y="4530387"/>
                  </a:lnTo>
                  <a:lnTo>
                    <a:pt x="0" y="0"/>
                  </a:lnTo>
                  <a:lnTo>
                    <a:pt x="2162230" y="0"/>
                  </a:lnTo>
                  <a:lnTo>
                    <a:pt x="2985937" y="823707"/>
                  </a:lnTo>
                  <a:close/>
                </a:path>
              </a:pathLst>
            </a:custGeom>
            <a:noFill/>
            <a:ln w="205679" cap="flat">
              <a:solidFill>
                <a:srgbClr val="B8A87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grpSp>
          <p:nvGrpSpPr>
            <p:cNvPr id="24" name="Grafický objekt 9">
              <a:extLst>
                <a:ext uri="{FF2B5EF4-FFF2-40B4-BE49-F238E27FC236}">
                  <a16:creationId xmlns:a16="http://schemas.microsoft.com/office/drawing/2014/main" id="{7721184B-FCE4-4469-A163-BC109386284D}"/>
                </a:ext>
              </a:extLst>
            </p:cNvPr>
            <p:cNvGrpSpPr/>
            <p:nvPr/>
          </p:nvGrpSpPr>
          <p:grpSpPr>
            <a:xfrm>
              <a:off x="11798745" y="8165337"/>
              <a:ext cx="2059266" cy="1441486"/>
              <a:chOff x="3549481" y="5451792"/>
              <a:chExt cx="2059266" cy="1441486"/>
            </a:xfrm>
            <a:noFill/>
          </p:grpSpPr>
          <p:sp>
            <p:nvSpPr>
              <p:cNvPr id="26" name="Volný tvar: obrazec 25">
                <a:extLst>
                  <a:ext uri="{FF2B5EF4-FFF2-40B4-BE49-F238E27FC236}">
                    <a16:creationId xmlns:a16="http://schemas.microsoft.com/office/drawing/2014/main" id="{92B89AF0-D0D1-4119-918E-CC9D73BB4E24}"/>
                  </a:ext>
                </a:extLst>
              </p:cNvPr>
              <p:cNvSpPr/>
              <p:nvPr/>
            </p:nvSpPr>
            <p:spPr>
              <a:xfrm>
                <a:off x="3549481" y="5451792"/>
                <a:ext cx="2059266" cy="1441486"/>
              </a:xfrm>
              <a:custGeom>
                <a:avLst/>
                <a:gdLst>
                  <a:gd name="connsiteX0" fmla="*/ 0 w 2059266"/>
                  <a:gd name="connsiteY0" fmla="*/ 0 h 1441486"/>
                  <a:gd name="connsiteX1" fmla="*/ 2059267 w 2059266"/>
                  <a:gd name="connsiteY1" fmla="*/ 0 h 1441486"/>
                  <a:gd name="connsiteX2" fmla="*/ 2059267 w 2059266"/>
                  <a:gd name="connsiteY2" fmla="*/ 1441487 h 1441486"/>
                  <a:gd name="connsiteX3" fmla="*/ 0 w 2059266"/>
                  <a:gd name="connsiteY3" fmla="*/ 1441487 h 144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9266" h="1441486">
                    <a:moveTo>
                      <a:pt x="0" y="0"/>
                    </a:moveTo>
                    <a:lnTo>
                      <a:pt x="2059267" y="0"/>
                    </a:lnTo>
                    <a:lnTo>
                      <a:pt x="2059267" y="1441487"/>
                    </a:lnTo>
                    <a:lnTo>
                      <a:pt x="0" y="1441487"/>
                    </a:lnTo>
                    <a:close/>
                  </a:path>
                </a:pathLst>
              </a:custGeom>
              <a:noFill/>
              <a:ln w="205679" cap="flat">
                <a:solidFill>
                  <a:srgbClr val="B8A87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27" name="Volný tvar: obrazec 26">
                <a:extLst>
                  <a:ext uri="{FF2B5EF4-FFF2-40B4-BE49-F238E27FC236}">
                    <a16:creationId xmlns:a16="http://schemas.microsoft.com/office/drawing/2014/main" id="{EAE3BF62-2E30-4736-806A-920E2CE71624}"/>
                  </a:ext>
                </a:extLst>
              </p:cNvPr>
              <p:cNvSpPr/>
              <p:nvPr/>
            </p:nvSpPr>
            <p:spPr>
              <a:xfrm>
                <a:off x="3549481" y="5966609"/>
                <a:ext cx="1956303" cy="823706"/>
              </a:xfrm>
              <a:custGeom>
                <a:avLst/>
                <a:gdLst>
                  <a:gd name="connsiteX0" fmla="*/ 0 w 1956303"/>
                  <a:gd name="connsiteY0" fmla="*/ 720743 h 823706"/>
                  <a:gd name="connsiteX1" fmla="*/ 720743 w 1956303"/>
                  <a:gd name="connsiteY1" fmla="*/ 0 h 823706"/>
                  <a:gd name="connsiteX2" fmla="*/ 1132597 w 1956303"/>
                  <a:gd name="connsiteY2" fmla="*/ 514817 h 823706"/>
                  <a:gd name="connsiteX3" fmla="*/ 1338524 w 1956303"/>
                  <a:gd name="connsiteY3" fmla="*/ 308890 h 823706"/>
                  <a:gd name="connsiteX4" fmla="*/ 1956304 w 1956303"/>
                  <a:gd name="connsiteY4" fmla="*/ 823707 h 82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6303" h="823706">
                    <a:moveTo>
                      <a:pt x="0" y="720743"/>
                    </a:moveTo>
                    <a:lnTo>
                      <a:pt x="720743" y="0"/>
                    </a:lnTo>
                    <a:lnTo>
                      <a:pt x="1132597" y="514817"/>
                    </a:lnTo>
                    <a:lnTo>
                      <a:pt x="1338524" y="308890"/>
                    </a:lnTo>
                    <a:lnTo>
                      <a:pt x="1956304" y="823707"/>
                    </a:lnTo>
                  </a:path>
                </a:pathLst>
              </a:custGeom>
              <a:noFill/>
              <a:ln w="205679" cap="flat">
                <a:solidFill>
                  <a:srgbClr val="B8A87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  <p:sp>
          <p:nvSpPr>
            <p:cNvPr id="25" name="Volný tvar: obrazec 24">
              <a:extLst>
                <a:ext uri="{FF2B5EF4-FFF2-40B4-BE49-F238E27FC236}">
                  <a16:creationId xmlns:a16="http://schemas.microsoft.com/office/drawing/2014/main" id="{5A41502B-136A-4679-ACE7-A71F8374723A}"/>
                </a:ext>
              </a:extLst>
            </p:cNvPr>
            <p:cNvSpPr/>
            <p:nvPr/>
          </p:nvSpPr>
          <p:spPr>
            <a:xfrm>
              <a:off x="13240232" y="8165337"/>
              <a:ext cx="617780" cy="617780"/>
            </a:xfrm>
            <a:custGeom>
              <a:avLst/>
              <a:gdLst>
                <a:gd name="connsiteX0" fmla="*/ 617780 w 617780"/>
                <a:gd name="connsiteY0" fmla="*/ 308890 h 617780"/>
                <a:gd name="connsiteX1" fmla="*/ 308890 w 617780"/>
                <a:gd name="connsiteY1" fmla="*/ 617780 h 617780"/>
                <a:gd name="connsiteX2" fmla="*/ 0 w 617780"/>
                <a:gd name="connsiteY2" fmla="*/ 308890 h 617780"/>
                <a:gd name="connsiteX3" fmla="*/ 308890 w 617780"/>
                <a:gd name="connsiteY3" fmla="*/ 0 h 617780"/>
                <a:gd name="connsiteX4" fmla="*/ 617780 w 617780"/>
                <a:gd name="connsiteY4" fmla="*/ 308890 h 61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780" h="617780">
                  <a:moveTo>
                    <a:pt x="617780" y="308890"/>
                  </a:moveTo>
                  <a:cubicBezTo>
                    <a:pt x="617780" y="479485"/>
                    <a:pt x="479485" y="617780"/>
                    <a:pt x="308890" y="617780"/>
                  </a:cubicBezTo>
                  <a:cubicBezTo>
                    <a:pt x="138295" y="617780"/>
                    <a:pt x="0" y="479485"/>
                    <a:pt x="0" y="308890"/>
                  </a:cubicBezTo>
                  <a:cubicBezTo>
                    <a:pt x="0" y="138295"/>
                    <a:pt x="138295" y="0"/>
                    <a:pt x="308890" y="0"/>
                  </a:cubicBezTo>
                  <a:cubicBezTo>
                    <a:pt x="479485" y="0"/>
                    <a:pt x="617780" y="138295"/>
                    <a:pt x="617780" y="308890"/>
                  </a:cubicBezTo>
                  <a:close/>
                </a:path>
              </a:pathLst>
            </a:custGeom>
            <a:noFill/>
            <a:ln w="205679" cap="flat">
              <a:solidFill>
                <a:srgbClr val="B8A87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8" name="Obdélník 27">
            <a:hlinkClick r:id="rId2" action="ppaction://hlinkfile"/>
            <a:extLst>
              <a:ext uri="{FF2B5EF4-FFF2-40B4-BE49-F238E27FC236}">
                <a16:creationId xmlns:a16="http://schemas.microsoft.com/office/drawing/2014/main" id="{C344EA97-A2AC-487B-BB58-4E796CFF9B36}"/>
              </a:ext>
            </a:extLst>
          </p:cNvPr>
          <p:cNvSpPr/>
          <p:nvPr userDrawn="1"/>
        </p:nvSpPr>
        <p:spPr>
          <a:xfrm>
            <a:off x="1615160" y="2789238"/>
            <a:ext cx="5244331" cy="3778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91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5EA3-20AD-43BE-8103-322B7AEA7A99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33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03" userDrawn="1">
          <p15:clr>
            <a:srgbClr val="FBAE40"/>
          </p15:clr>
        </p15:guide>
        <p15:guide id="2" pos="951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velká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A896-E4D7-4F62-AE1E-360A7C409961}" type="datetime1">
              <a:rPr lang="cs-CZ" smtClean="0"/>
              <a:t>20.06.2023</a:t>
            </a:fld>
            <a:endParaRPr lang="cs-CZ"/>
          </a:p>
        </p:txBody>
      </p:sp>
      <p:sp>
        <p:nvSpPr>
          <p:cNvPr id="10" name="Zástupný symbol pro tabulku 9">
            <a:extLst>
              <a:ext uri="{FF2B5EF4-FFF2-40B4-BE49-F238E27FC236}">
                <a16:creationId xmlns:a16="http://schemas.microsoft.com/office/drawing/2014/main" id="{CA836754-5688-4674-A8BE-22BD0299E9E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614347" y="3868745"/>
            <a:ext cx="27018853" cy="1069339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8" name="Tabulka shora Y vod. -13,2" hidden="1">
            <a:extLst>
              <a:ext uri="{FF2B5EF4-FFF2-40B4-BE49-F238E27FC236}">
                <a16:creationId xmlns:a16="http://schemas.microsoft.com/office/drawing/2014/main" id="{FF411068-D035-4E17-A92B-23662E60E4AB}"/>
              </a:ext>
            </a:extLst>
          </p:cNvPr>
          <p:cNvCxnSpPr/>
          <p:nvPr userDrawn="1"/>
        </p:nvCxnSpPr>
        <p:spPr>
          <a:xfrm>
            <a:off x="2" y="3808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485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7" userDrawn="1">
          <p15:clr>
            <a:srgbClr val="FBAE40"/>
          </p15:clr>
        </p15:guide>
        <p15:guide id="2" orient="horz" pos="9173" userDrawn="1">
          <p15:clr>
            <a:srgbClr val="FBAE40"/>
          </p15:clr>
        </p15:guide>
        <p15:guide id="3" orient="horz" pos="1712" userDrawn="1">
          <p15:clr>
            <a:srgbClr val="FBAE40"/>
          </p15:clr>
        </p15:guide>
        <p15:guide id="4" orient="horz" pos="396" userDrawn="1">
          <p15:clr>
            <a:srgbClr val="FBAE40"/>
          </p15:clr>
        </p15:guide>
        <p15:guide id="5" orient="horz" pos="5794" userDrawn="1">
          <p15:clr>
            <a:srgbClr val="FBAE40"/>
          </p15:clr>
        </p15:guide>
        <p15:guide id="6" pos="9513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B1CF-C683-45C4-9BEB-E77564022EF0}" type="datetime1">
              <a:rPr lang="cs-CZ" smtClean="0"/>
              <a:t>20.06.2023</a:t>
            </a:fld>
            <a:endParaRPr lang="cs-CZ"/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3868739"/>
            <a:ext cx="9821772" cy="106934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5" y="630000"/>
            <a:ext cx="27019922" cy="2088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brázek zdola Y 40,46 cm vod. 16,5" hidden="1">
            <a:extLst>
              <a:ext uri="{FF2B5EF4-FFF2-40B4-BE49-F238E27FC236}">
                <a16:creationId xmlns:a16="http://schemas.microsoft.com/office/drawing/2014/main" id="{2236B583-80F2-4D33-910C-098787362C4C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bulka shora Y cm vod. -13,2" hidden="1">
            <a:extLst>
              <a:ext uri="{FF2B5EF4-FFF2-40B4-BE49-F238E27FC236}">
                <a16:creationId xmlns:a16="http://schemas.microsoft.com/office/drawing/2014/main" id="{B4494018-3245-4A21-8B9B-BBCDA46622CC}"/>
              </a:ext>
            </a:extLst>
          </p:cNvPr>
          <p:cNvCxnSpPr/>
          <p:nvPr userDrawn="1"/>
        </p:nvCxnSpPr>
        <p:spPr>
          <a:xfrm>
            <a:off x="2" y="3808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abulku 6">
            <a:extLst>
              <a:ext uri="{FF2B5EF4-FFF2-40B4-BE49-F238E27FC236}">
                <a16:creationId xmlns:a16="http://schemas.microsoft.com/office/drawing/2014/main" id="{66BF57F4-2382-4B6E-95CE-C60000E3D3D9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>
          <a:xfrm>
            <a:off x="13878593" y="3868738"/>
            <a:ext cx="14754609" cy="106934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64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2" userDrawn="1">
          <p15:clr>
            <a:srgbClr val="FBAE40"/>
          </p15:clr>
        </p15:guide>
        <p15:guide id="2" orient="horz" pos="2437" userDrawn="1">
          <p15:clr>
            <a:srgbClr val="FBAE40"/>
          </p15:clr>
        </p15:guide>
        <p15:guide id="3" pos="7204" userDrawn="1">
          <p15:clr>
            <a:srgbClr val="FBAE40"/>
          </p15:clr>
        </p15:guide>
        <p15:guide id="4" pos="8742" userDrawn="1">
          <p15:clr>
            <a:srgbClr val="FBAE40"/>
          </p15:clr>
        </p15:guide>
        <p15:guide id="5" orient="horz" pos="9173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graf s názvem a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7C95-87D2-4D9B-BF34-7F19EB9EFED9}" type="datetime1">
              <a:rPr lang="cs-CZ" smtClean="0"/>
              <a:t>20.06.2023</a:t>
            </a:fld>
            <a:endParaRPr lang="cs-CZ"/>
          </a:p>
        </p:txBody>
      </p:sp>
      <p:sp>
        <p:nvSpPr>
          <p:cNvPr id="18" name="Zástupný objekt grafu 17">
            <a:extLst>
              <a:ext uri="{FF2B5EF4-FFF2-40B4-BE49-F238E27FC236}">
                <a16:creationId xmlns:a16="http://schemas.microsoft.com/office/drawing/2014/main" id="{A1E3492F-B2B8-4CE3-B243-3BB6A2095DFC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13878593" y="5634038"/>
            <a:ext cx="14754609" cy="8928100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Zdroj">
            <a:extLst>
              <a:ext uri="{FF2B5EF4-FFF2-40B4-BE49-F238E27FC236}">
                <a16:creationId xmlns:a16="http://schemas.microsoft.com/office/drawing/2014/main" id="{F331BD52-80AD-474C-A9C3-4464A52CF1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3878592" y="4589463"/>
            <a:ext cx="14754609" cy="720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Zdroj: </a:t>
            </a:r>
          </a:p>
        </p:txBody>
      </p:sp>
      <p:cxnSp>
        <p:nvCxnSpPr>
          <p:cNvPr id="7" name="Linka mezi Názvem grafu a Zdrojem">
            <a:extLst>
              <a:ext uri="{FF2B5EF4-FFF2-40B4-BE49-F238E27FC236}">
                <a16:creationId xmlns:a16="http://schemas.microsoft.com/office/drawing/2014/main" id="{7EDDDC68-4D12-454A-89EE-FEBD129DCC21}"/>
              </a:ext>
            </a:extLst>
          </p:cNvPr>
          <p:cNvCxnSpPr/>
          <p:nvPr userDrawn="1"/>
        </p:nvCxnSpPr>
        <p:spPr>
          <a:xfrm>
            <a:off x="13878593" y="4453200"/>
            <a:ext cx="1475460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Název grafu">
            <a:extLst>
              <a:ext uri="{FF2B5EF4-FFF2-40B4-BE49-F238E27FC236}">
                <a16:creationId xmlns:a16="http://schemas.microsoft.com/office/drawing/2014/main" id="{C66D3527-F5BE-4637-AC8A-31CB7DA274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3878593" y="2789238"/>
            <a:ext cx="14754609" cy="15478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Název grafu</a:t>
            </a:r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4337053"/>
            <a:ext cx="9821772" cy="10225089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5" y="630000"/>
            <a:ext cx="27019922" cy="2088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brázek zdola Y 40,46 cm vod. 16,5" hidden="1">
            <a:extLst>
              <a:ext uri="{FF2B5EF4-FFF2-40B4-BE49-F238E27FC236}">
                <a16:creationId xmlns:a16="http://schemas.microsoft.com/office/drawing/2014/main" id="{2236B583-80F2-4D33-910C-098787362C4C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Název grafu úč. Y 11,64 cm vod." hidden="1">
            <a:extLst>
              <a:ext uri="{FF2B5EF4-FFF2-40B4-BE49-F238E27FC236}">
                <a16:creationId xmlns:a16="http://schemas.microsoft.com/office/drawing/2014/main" id="{164F5B5C-AF1B-48C2-A277-D012429D3D3E}"/>
              </a:ext>
            </a:extLst>
          </p:cNvPr>
          <p:cNvCxnSpPr/>
          <p:nvPr userDrawn="1"/>
        </p:nvCxnSpPr>
        <p:spPr>
          <a:xfrm>
            <a:off x="2" y="4190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Zdroj úč. Y 13,4 cm vod." hidden="1">
            <a:extLst>
              <a:ext uri="{FF2B5EF4-FFF2-40B4-BE49-F238E27FC236}">
                <a16:creationId xmlns:a16="http://schemas.microsoft.com/office/drawing/2014/main" id="{AAAB9243-5DCF-4BA3-89FF-24E4B8E2CD8B}"/>
              </a:ext>
            </a:extLst>
          </p:cNvPr>
          <p:cNvCxnSpPr/>
          <p:nvPr userDrawn="1"/>
        </p:nvCxnSpPr>
        <p:spPr>
          <a:xfrm>
            <a:off x="2" y="4824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raf shora Y 15,68 cm vod. -8,3" hidden="1">
            <a:extLst>
              <a:ext uri="{FF2B5EF4-FFF2-40B4-BE49-F238E27FC236}">
                <a16:creationId xmlns:a16="http://schemas.microsoft.com/office/drawing/2014/main" id="{7FD655D8-9725-4D83-BB47-851FD01FCFB5}"/>
              </a:ext>
            </a:extLst>
          </p:cNvPr>
          <p:cNvCxnSpPr/>
          <p:nvPr userDrawn="1"/>
        </p:nvCxnSpPr>
        <p:spPr>
          <a:xfrm>
            <a:off x="2" y="5644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75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2" userDrawn="1">
          <p15:clr>
            <a:srgbClr val="FBAE40"/>
          </p15:clr>
        </p15:guide>
        <p15:guide id="3" pos="7204" userDrawn="1">
          <p15:clr>
            <a:srgbClr val="FBAE40"/>
          </p15:clr>
        </p15:guide>
        <p15:guide id="4" pos="8742" userDrawn="1">
          <p15:clr>
            <a:srgbClr val="FBAE40"/>
          </p15:clr>
        </p15:guide>
        <p15:guide id="5" orient="horz" pos="9173" userDrawn="1">
          <p15:clr>
            <a:srgbClr val="FBAE40"/>
          </p15:clr>
        </p15:guide>
        <p15:guide id="7" orient="horz" pos="2732" userDrawn="1">
          <p15:clr>
            <a:srgbClr val="FBAE40"/>
          </p15:clr>
        </p15:guide>
        <p15:guide id="9" orient="horz" pos="3549" userDrawn="1">
          <p15:clr>
            <a:srgbClr val="FBAE40"/>
          </p15:clr>
        </p15:guide>
        <p15:guide id="10" orient="horz" pos="175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1FFD-7D96-4A00-B413-63A5AACB8F1C}" type="datetime1">
              <a:rPr lang="cs-CZ" smtClean="0"/>
              <a:t>20.06.2023</a:t>
            </a:fld>
            <a:endParaRPr lang="cs-CZ"/>
          </a:p>
        </p:txBody>
      </p:sp>
      <p:sp>
        <p:nvSpPr>
          <p:cNvPr id="18" name="Zástupný objekt grafu 17">
            <a:extLst>
              <a:ext uri="{FF2B5EF4-FFF2-40B4-BE49-F238E27FC236}">
                <a16:creationId xmlns:a16="http://schemas.microsoft.com/office/drawing/2014/main" id="{A1E3492F-B2B8-4CE3-B243-3BB6A2095DFC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13878593" y="3868743"/>
            <a:ext cx="14754609" cy="1069339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3868743"/>
            <a:ext cx="9821772" cy="10693397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5" y="630000"/>
            <a:ext cx="27019922" cy="2088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brázek zdola Y 40,46 cm vod. 16,5" hidden="1">
            <a:extLst>
              <a:ext uri="{FF2B5EF4-FFF2-40B4-BE49-F238E27FC236}">
                <a16:creationId xmlns:a16="http://schemas.microsoft.com/office/drawing/2014/main" id="{2236B583-80F2-4D33-910C-098787362C4C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Zdroj úč. Y 13,4 cm vod." hidden="1">
            <a:extLst>
              <a:ext uri="{FF2B5EF4-FFF2-40B4-BE49-F238E27FC236}">
                <a16:creationId xmlns:a16="http://schemas.microsoft.com/office/drawing/2014/main" id="{AAAB9243-5DCF-4BA3-89FF-24E4B8E2CD8B}"/>
              </a:ext>
            </a:extLst>
          </p:cNvPr>
          <p:cNvCxnSpPr/>
          <p:nvPr userDrawn="1"/>
        </p:nvCxnSpPr>
        <p:spPr>
          <a:xfrm>
            <a:off x="2" y="4824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raf shora Y 15,68 cm vod. -8,3" hidden="1">
            <a:extLst>
              <a:ext uri="{FF2B5EF4-FFF2-40B4-BE49-F238E27FC236}">
                <a16:creationId xmlns:a16="http://schemas.microsoft.com/office/drawing/2014/main" id="{7FD655D8-9725-4D83-BB47-851FD01FCFB5}"/>
              </a:ext>
            </a:extLst>
          </p:cNvPr>
          <p:cNvCxnSpPr/>
          <p:nvPr userDrawn="1"/>
        </p:nvCxnSpPr>
        <p:spPr>
          <a:xfrm>
            <a:off x="2" y="5644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Název hodnoty úč. Y 29,09 cm vod." hidden="1">
            <a:extLst>
              <a:ext uri="{FF2B5EF4-FFF2-40B4-BE49-F238E27FC236}">
                <a16:creationId xmlns:a16="http://schemas.microsoft.com/office/drawing/2014/main" id="{B0A3A187-F51F-4920-85C1-3BBA20CF1C84}"/>
              </a:ext>
            </a:extLst>
          </p:cNvPr>
          <p:cNvCxnSpPr/>
          <p:nvPr userDrawn="1"/>
        </p:nvCxnSpPr>
        <p:spPr>
          <a:xfrm>
            <a:off x="2" y="10472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rafy zdola úč. Y 26,7 cm vod." hidden="1">
            <a:extLst>
              <a:ext uri="{FF2B5EF4-FFF2-40B4-BE49-F238E27FC236}">
                <a16:creationId xmlns:a16="http://schemas.microsoft.com/office/drawing/2014/main" id="{3F99FFE2-E4B6-47AB-89C5-B8CD321C10B4}"/>
              </a:ext>
            </a:extLst>
          </p:cNvPr>
          <p:cNvCxnSpPr/>
          <p:nvPr userDrawn="1"/>
        </p:nvCxnSpPr>
        <p:spPr>
          <a:xfrm>
            <a:off x="2" y="961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74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2" userDrawn="1">
          <p15:clr>
            <a:srgbClr val="FBAE40"/>
          </p15:clr>
        </p15:guide>
        <p15:guide id="3" pos="7204" userDrawn="1">
          <p15:clr>
            <a:srgbClr val="FBAE40"/>
          </p15:clr>
        </p15:guide>
        <p15:guide id="4" pos="8742" userDrawn="1">
          <p15:clr>
            <a:srgbClr val="FBAE40"/>
          </p15:clr>
        </p15:guide>
        <p15:guide id="5" orient="horz" pos="9173" userDrawn="1">
          <p15:clr>
            <a:srgbClr val="FBAE40"/>
          </p15:clr>
        </p15:guide>
        <p15:guide id="10" orient="horz" pos="2437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dva graf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37A-3688-483B-B1FA-A0DFE1485EC2}" type="datetime1">
              <a:rPr lang="cs-CZ" smtClean="0"/>
              <a:t>20.06.2023</a:t>
            </a:fld>
            <a:endParaRPr lang="cs-CZ"/>
          </a:p>
        </p:txBody>
      </p:sp>
      <p:sp>
        <p:nvSpPr>
          <p:cNvPr id="23" name="Zástupný text Popis hodnoty 1">
            <a:extLst>
              <a:ext uri="{FF2B5EF4-FFF2-40B4-BE49-F238E27FC236}">
                <a16:creationId xmlns:a16="http://schemas.microsoft.com/office/drawing/2014/main" id="{F3328F94-33FF-46CA-95FB-BC32977DE0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477134" y="10962041"/>
            <a:ext cx="6156066" cy="3600097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4" name="Zástupný text Nadpis hodnoty 1">
            <a:extLst>
              <a:ext uri="{FF2B5EF4-FFF2-40B4-BE49-F238E27FC236}">
                <a16:creationId xmlns:a16="http://schemas.microsoft.com/office/drawing/2014/main" id="{BE6EAB20-B79A-441F-B514-A3BB245E586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477135" y="10206038"/>
            <a:ext cx="6156065" cy="72000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hodnoty</a:t>
            </a:r>
          </a:p>
        </p:txBody>
      </p:sp>
      <p:sp>
        <p:nvSpPr>
          <p:cNvPr id="20" name="Zástupný text Popis hodnoty 1">
            <a:extLst>
              <a:ext uri="{FF2B5EF4-FFF2-40B4-BE49-F238E27FC236}">
                <a16:creationId xmlns:a16="http://schemas.microsoft.com/office/drawing/2014/main" id="{9F439D4B-8AF0-45C4-9B79-3A30E7430B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78593" y="10962041"/>
            <a:ext cx="6156069" cy="3600097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1" name="Zástupný text Nadpis hodnoty 1">
            <a:extLst>
              <a:ext uri="{FF2B5EF4-FFF2-40B4-BE49-F238E27FC236}">
                <a16:creationId xmlns:a16="http://schemas.microsoft.com/office/drawing/2014/main" id="{D28DD044-A728-49B5-B37F-7B7C70C90B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78593" y="10206038"/>
            <a:ext cx="6156067" cy="72000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hodnoty</a:t>
            </a:r>
          </a:p>
        </p:txBody>
      </p:sp>
      <p:sp>
        <p:nvSpPr>
          <p:cNvPr id="22" name="Zástupný objekt grafu 17">
            <a:extLst>
              <a:ext uri="{FF2B5EF4-FFF2-40B4-BE49-F238E27FC236}">
                <a16:creationId xmlns:a16="http://schemas.microsoft.com/office/drawing/2014/main" id="{19B8E179-9047-4120-B9E2-270A3B2F31D7}"/>
              </a:ext>
            </a:extLst>
          </p:cNvPr>
          <p:cNvSpPr>
            <a:spLocks noGrp="1"/>
          </p:cNvSpPr>
          <p:nvPr>
            <p:ph type="chart" sz="quarter" idx="37"/>
          </p:nvPr>
        </p:nvSpPr>
        <p:spPr>
          <a:xfrm>
            <a:off x="22477134" y="3868744"/>
            <a:ext cx="6156067" cy="5747397"/>
          </a:xfrm>
        </p:spPr>
        <p:txBody>
          <a:bodyPr/>
          <a:lstStyle/>
          <a:p>
            <a:endParaRPr lang="cs-CZ"/>
          </a:p>
        </p:txBody>
      </p:sp>
      <p:sp>
        <p:nvSpPr>
          <p:cNvPr id="18" name="Zástupný objekt grafu 17">
            <a:extLst>
              <a:ext uri="{FF2B5EF4-FFF2-40B4-BE49-F238E27FC236}">
                <a16:creationId xmlns:a16="http://schemas.microsoft.com/office/drawing/2014/main" id="{A1E3492F-B2B8-4CE3-B243-3BB6A2095DFC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13878593" y="3868744"/>
            <a:ext cx="6156066" cy="574739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3868743"/>
            <a:ext cx="9821772" cy="10693397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5" y="630000"/>
            <a:ext cx="27019922" cy="2088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brázek zdola Y 40,46 cm vod. 16,5" hidden="1">
            <a:extLst>
              <a:ext uri="{FF2B5EF4-FFF2-40B4-BE49-F238E27FC236}">
                <a16:creationId xmlns:a16="http://schemas.microsoft.com/office/drawing/2014/main" id="{2236B583-80F2-4D33-910C-098787362C4C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Zdroj úč. Y 13,4 cm vod." hidden="1">
            <a:extLst>
              <a:ext uri="{FF2B5EF4-FFF2-40B4-BE49-F238E27FC236}">
                <a16:creationId xmlns:a16="http://schemas.microsoft.com/office/drawing/2014/main" id="{AAAB9243-5DCF-4BA3-89FF-24E4B8E2CD8B}"/>
              </a:ext>
            </a:extLst>
          </p:cNvPr>
          <p:cNvCxnSpPr/>
          <p:nvPr userDrawn="1"/>
        </p:nvCxnSpPr>
        <p:spPr>
          <a:xfrm>
            <a:off x="2" y="4824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raf shora Y 15,68 cm vod. -8,3" hidden="1">
            <a:extLst>
              <a:ext uri="{FF2B5EF4-FFF2-40B4-BE49-F238E27FC236}">
                <a16:creationId xmlns:a16="http://schemas.microsoft.com/office/drawing/2014/main" id="{7FD655D8-9725-4D83-BB47-851FD01FCFB5}"/>
              </a:ext>
            </a:extLst>
          </p:cNvPr>
          <p:cNvCxnSpPr/>
          <p:nvPr userDrawn="1"/>
        </p:nvCxnSpPr>
        <p:spPr>
          <a:xfrm>
            <a:off x="2" y="5644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Název hodnoty úč. Y 29,09 cm vod." hidden="1">
            <a:extLst>
              <a:ext uri="{FF2B5EF4-FFF2-40B4-BE49-F238E27FC236}">
                <a16:creationId xmlns:a16="http://schemas.microsoft.com/office/drawing/2014/main" id="{B0A3A187-F51F-4920-85C1-3BBA20CF1C84}"/>
              </a:ext>
            </a:extLst>
          </p:cNvPr>
          <p:cNvCxnSpPr/>
          <p:nvPr userDrawn="1"/>
        </p:nvCxnSpPr>
        <p:spPr>
          <a:xfrm>
            <a:off x="2" y="10472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rafy zdola úč. Y 26,7 cm vod." hidden="1">
            <a:extLst>
              <a:ext uri="{FF2B5EF4-FFF2-40B4-BE49-F238E27FC236}">
                <a16:creationId xmlns:a16="http://schemas.microsoft.com/office/drawing/2014/main" id="{3F99FFE2-E4B6-47AB-89C5-B8CD321C10B4}"/>
              </a:ext>
            </a:extLst>
          </p:cNvPr>
          <p:cNvCxnSpPr/>
          <p:nvPr userDrawn="1"/>
        </p:nvCxnSpPr>
        <p:spPr>
          <a:xfrm>
            <a:off x="2" y="961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0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2" userDrawn="1">
          <p15:clr>
            <a:srgbClr val="FBAE40"/>
          </p15:clr>
        </p15:guide>
        <p15:guide id="3" pos="7204" userDrawn="1">
          <p15:clr>
            <a:srgbClr val="FBAE40"/>
          </p15:clr>
        </p15:guide>
        <p15:guide id="4" pos="8742" userDrawn="1">
          <p15:clr>
            <a:srgbClr val="FBAE40"/>
          </p15:clr>
        </p15:guide>
        <p15:guide id="5" orient="horz" pos="9173" userDrawn="1">
          <p15:clr>
            <a:srgbClr val="FBAE40"/>
          </p15:clr>
        </p15:guide>
        <p15:guide id="10" orient="horz" pos="2437" userDrawn="1">
          <p15:clr>
            <a:srgbClr val="FBAE40"/>
          </p15:clr>
        </p15:guide>
        <p15:guide id="11" orient="horz" pos="6429" userDrawn="1">
          <p15:clr>
            <a:srgbClr val="FBAE40"/>
          </p15:clr>
        </p15:guide>
        <p15:guide id="12" orient="horz" pos="6066" userDrawn="1">
          <p15:clr>
            <a:srgbClr val="FBAE40"/>
          </p15:clr>
        </p15:guide>
        <p15:guide id="13" pos="12620" userDrawn="1">
          <p15:clr>
            <a:srgbClr val="FBAE40"/>
          </p15:clr>
        </p15:guide>
        <p15:guide id="14" pos="14159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5EA3-20AD-43BE-8103-322B7AEA7A99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32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03">
          <p15:clr>
            <a:srgbClr val="FBAE40"/>
          </p15:clr>
        </p15:guide>
        <p15:guide id="2" pos="951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bcg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38762" cy="17243425"/>
          </a:xfrm>
          <a:prstGeom prst="rect">
            <a:avLst/>
          </a:prstGeom>
        </p:spPr>
      </p:pic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31748" y="7903231"/>
            <a:ext cx="16412999" cy="2694304"/>
          </a:xfrm>
          <a:ln/>
        </p:spPr>
        <p:txBody>
          <a:bodyPr anchor="ctr"/>
          <a:lstStyle>
            <a:lvl1pPr marL="0" indent="0">
              <a:buClrTx/>
              <a:buFontTx/>
              <a:buNone/>
              <a:defRPr sz="6035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81429" y="10613301"/>
            <a:ext cx="9819021" cy="1436962"/>
          </a:xfrm>
        </p:spPr>
        <p:txBody>
          <a:bodyPr anchor="ctr"/>
          <a:lstStyle>
            <a:lvl1pPr algn="l">
              <a:defRPr sz="3520" b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94" y="5000644"/>
            <a:ext cx="7960770" cy="9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07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velká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FBF8-E94C-4D87-9CDA-4A9537FF0C41}" type="datetime1">
              <a:rPr lang="cs-CZ" smtClean="0"/>
              <a:t>20.06.2023</a:t>
            </a:fld>
            <a:endParaRPr lang="cs-CZ"/>
          </a:p>
        </p:txBody>
      </p:sp>
      <p:sp>
        <p:nvSpPr>
          <p:cNvPr id="10" name="Zástupný symbol pro tabulku 9">
            <a:extLst>
              <a:ext uri="{FF2B5EF4-FFF2-40B4-BE49-F238E27FC236}">
                <a16:creationId xmlns:a16="http://schemas.microsoft.com/office/drawing/2014/main" id="{CA836754-5688-4674-A8BE-22BD0299E9E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614347" y="3868745"/>
            <a:ext cx="27018853" cy="1069339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Tabulka shora Y vod. -13,2" hidden="1">
            <a:extLst>
              <a:ext uri="{FF2B5EF4-FFF2-40B4-BE49-F238E27FC236}">
                <a16:creationId xmlns:a16="http://schemas.microsoft.com/office/drawing/2014/main" id="{FF411068-D035-4E17-A92B-23662E60E4AB}"/>
              </a:ext>
            </a:extLst>
          </p:cNvPr>
          <p:cNvCxnSpPr/>
          <p:nvPr userDrawn="1"/>
        </p:nvCxnSpPr>
        <p:spPr>
          <a:xfrm>
            <a:off x="2" y="3808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624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7" userDrawn="1">
          <p15:clr>
            <a:srgbClr val="FBAE40"/>
          </p15:clr>
        </p15:guide>
        <p15:guide id="2" orient="horz" pos="9173" userDrawn="1">
          <p15:clr>
            <a:srgbClr val="FBAE40"/>
          </p15:clr>
        </p15:guide>
        <p15:guide id="3" orient="horz" pos="1712" userDrawn="1">
          <p15:clr>
            <a:srgbClr val="FBAE40"/>
          </p15:clr>
        </p15:guide>
        <p15:guide id="4" orient="horz" pos="396" userDrawn="1">
          <p15:clr>
            <a:srgbClr val="FBAE40"/>
          </p15:clr>
        </p15:guide>
        <p15:guide id="5" orient="horz" pos="5794" userDrawn="1">
          <p15:clr>
            <a:srgbClr val="FBAE40"/>
          </p15:clr>
        </p15:guide>
        <p15:guide id="6" pos="9513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34D3-FBFF-45AB-A1E2-9DF2AD14ADEC}" type="datetime1">
              <a:rPr lang="cs-CZ" smtClean="0"/>
              <a:t>20.06.2023</a:t>
            </a:fld>
            <a:endParaRPr lang="cs-CZ"/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3868739"/>
            <a:ext cx="9821772" cy="106934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5" y="630000"/>
            <a:ext cx="27019922" cy="2088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brázek zdola Y 40,46 cm vod. 16,5" hidden="1">
            <a:extLst>
              <a:ext uri="{FF2B5EF4-FFF2-40B4-BE49-F238E27FC236}">
                <a16:creationId xmlns:a16="http://schemas.microsoft.com/office/drawing/2014/main" id="{2236B583-80F2-4D33-910C-098787362C4C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bulka shora Y cm vod. -13,2" hidden="1">
            <a:extLst>
              <a:ext uri="{FF2B5EF4-FFF2-40B4-BE49-F238E27FC236}">
                <a16:creationId xmlns:a16="http://schemas.microsoft.com/office/drawing/2014/main" id="{B4494018-3245-4A21-8B9B-BBCDA46622CC}"/>
              </a:ext>
            </a:extLst>
          </p:cNvPr>
          <p:cNvCxnSpPr/>
          <p:nvPr userDrawn="1"/>
        </p:nvCxnSpPr>
        <p:spPr>
          <a:xfrm>
            <a:off x="2" y="3808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abulku 6">
            <a:extLst>
              <a:ext uri="{FF2B5EF4-FFF2-40B4-BE49-F238E27FC236}">
                <a16:creationId xmlns:a16="http://schemas.microsoft.com/office/drawing/2014/main" id="{66BF57F4-2382-4B6E-95CE-C60000E3D3D9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>
          <a:xfrm>
            <a:off x="13878593" y="3868738"/>
            <a:ext cx="14754609" cy="106934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5165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2" userDrawn="1">
          <p15:clr>
            <a:srgbClr val="FBAE40"/>
          </p15:clr>
        </p15:guide>
        <p15:guide id="2" orient="horz" pos="2437" userDrawn="1">
          <p15:clr>
            <a:srgbClr val="FBAE40"/>
          </p15:clr>
        </p15:guide>
        <p15:guide id="3" pos="7204" userDrawn="1">
          <p15:clr>
            <a:srgbClr val="FBAE40"/>
          </p15:clr>
        </p15:guide>
        <p15:guide id="4" pos="8742" userDrawn="1">
          <p15:clr>
            <a:srgbClr val="FBAE40"/>
          </p15:clr>
        </p15:guide>
        <p15:guide id="5" orient="horz" pos="9173" userDrawn="1">
          <p15:clr>
            <a:srgbClr val="FBAE40"/>
          </p15:clr>
        </p15:guide>
        <p15:guide id="6" orient="horz" pos="434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graf s názvem a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C05A-5204-43A8-8C20-62CA02B9D8EF}" type="datetime1">
              <a:rPr lang="cs-CZ" smtClean="0"/>
              <a:t>20.06.2023</a:t>
            </a:fld>
            <a:endParaRPr lang="cs-CZ"/>
          </a:p>
        </p:txBody>
      </p:sp>
      <p:sp>
        <p:nvSpPr>
          <p:cNvPr id="18" name="Zástupný objekt grafu 17">
            <a:extLst>
              <a:ext uri="{FF2B5EF4-FFF2-40B4-BE49-F238E27FC236}">
                <a16:creationId xmlns:a16="http://schemas.microsoft.com/office/drawing/2014/main" id="{A1E3492F-B2B8-4CE3-B243-3BB6A2095DFC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13878593" y="5634038"/>
            <a:ext cx="14754609" cy="8928100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Zdroj">
            <a:extLst>
              <a:ext uri="{FF2B5EF4-FFF2-40B4-BE49-F238E27FC236}">
                <a16:creationId xmlns:a16="http://schemas.microsoft.com/office/drawing/2014/main" id="{F331BD52-80AD-474C-A9C3-4464A52CF1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3878592" y="4589463"/>
            <a:ext cx="14754609" cy="720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Zdroj: </a:t>
            </a:r>
          </a:p>
        </p:txBody>
      </p:sp>
      <p:cxnSp>
        <p:nvCxnSpPr>
          <p:cNvPr id="7" name="Linka mezi Názvem grafu a Zdrojem">
            <a:extLst>
              <a:ext uri="{FF2B5EF4-FFF2-40B4-BE49-F238E27FC236}">
                <a16:creationId xmlns:a16="http://schemas.microsoft.com/office/drawing/2014/main" id="{7EDDDC68-4D12-454A-89EE-FEBD129DCC21}"/>
              </a:ext>
            </a:extLst>
          </p:cNvPr>
          <p:cNvCxnSpPr/>
          <p:nvPr userDrawn="1"/>
        </p:nvCxnSpPr>
        <p:spPr>
          <a:xfrm>
            <a:off x="13878593" y="4453200"/>
            <a:ext cx="14754609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Název grafu">
            <a:extLst>
              <a:ext uri="{FF2B5EF4-FFF2-40B4-BE49-F238E27FC236}">
                <a16:creationId xmlns:a16="http://schemas.microsoft.com/office/drawing/2014/main" id="{C66D3527-F5BE-4637-AC8A-31CB7DA274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3878593" y="2789238"/>
            <a:ext cx="14754609" cy="15478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Název grafu</a:t>
            </a:r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4337051"/>
            <a:ext cx="9821772" cy="102250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5" y="630000"/>
            <a:ext cx="27019922" cy="2088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brázek zdola Y 40,46 cm vod. 16,5" hidden="1">
            <a:extLst>
              <a:ext uri="{FF2B5EF4-FFF2-40B4-BE49-F238E27FC236}">
                <a16:creationId xmlns:a16="http://schemas.microsoft.com/office/drawing/2014/main" id="{2236B583-80F2-4D33-910C-098787362C4C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Název grafu úč. Y 11,64 cm vod." hidden="1">
            <a:extLst>
              <a:ext uri="{FF2B5EF4-FFF2-40B4-BE49-F238E27FC236}">
                <a16:creationId xmlns:a16="http://schemas.microsoft.com/office/drawing/2014/main" id="{164F5B5C-AF1B-48C2-A277-D012429D3D3E}"/>
              </a:ext>
            </a:extLst>
          </p:cNvPr>
          <p:cNvCxnSpPr/>
          <p:nvPr userDrawn="1"/>
        </p:nvCxnSpPr>
        <p:spPr>
          <a:xfrm>
            <a:off x="2" y="4190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Zdroj úč. Y 13,4 cm vod." hidden="1">
            <a:extLst>
              <a:ext uri="{FF2B5EF4-FFF2-40B4-BE49-F238E27FC236}">
                <a16:creationId xmlns:a16="http://schemas.microsoft.com/office/drawing/2014/main" id="{AAAB9243-5DCF-4BA3-89FF-24E4B8E2CD8B}"/>
              </a:ext>
            </a:extLst>
          </p:cNvPr>
          <p:cNvCxnSpPr/>
          <p:nvPr userDrawn="1"/>
        </p:nvCxnSpPr>
        <p:spPr>
          <a:xfrm>
            <a:off x="2" y="4824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raf shora Y 15,68 cm vod. -8,3" hidden="1">
            <a:extLst>
              <a:ext uri="{FF2B5EF4-FFF2-40B4-BE49-F238E27FC236}">
                <a16:creationId xmlns:a16="http://schemas.microsoft.com/office/drawing/2014/main" id="{7FD655D8-9725-4D83-BB47-851FD01FCFB5}"/>
              </a:ext>
            </a:extLst>
          </p:cNvPr>
          <p:cNvCxnSpPr/>
          <p:nvPr userDrawn="1"/>
        </p:nvCxnSpPr>
        <p:spPr>
          <a:xfrm>
            <a:off x="2" y="5644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42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2" userDrawn="1">
          <p15:clr>
            <a:srgbClr val="FBAE40"/>
          </p15:clr>
        </p15:guide>
        <p15:guide id="3" pos="7204" userDrawn="1">
          <p15:clr>
            <a:srgbClr val="FBAE40"/>
          </p15:clr>
        </p15:guide>
        <p15:guide id="4" pos="8742" userDrawn="1">
          <p15:clr>
            <a:srgbClr val="FBAE40"/>
          </p15:clr>
        </p15:guide>
        <p15:guide id="5" orient="horz" pos="9173" userDrawn="1">
          <p15:clr>
            <a:srgbClr val="FBAE40"/>
          </p15:clr>
        </p15:guide>
        <p15:guide id="7" orient="horz" pos="2732" userDrawn="1">
          <p15:clr>
            <a:srgbClr val="FBAE40"/>
          </p15:clr>
        </p15:guide>
        <p15:guide id="9" orient="horz" pos="3549" userDrawn="1">
          <p15:clr>
            <a:srgbClr val="FBAE40"/>
          </p15:clr>
        </p15:guide>
        <p15:guide id="10" orient="horz" pos="175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89BA-8137-4C8D-BF35-8474D2CD2524}" type="datetime1">
              <a:rPr lang="cs-CZ" smtClean="0"/>
              <a:t>20.06.2023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23059" y="2789242"/>
            <a:ext cx="12310141" cy="12528549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4349" y="2789239"/>
            <a:ext cx="12264245" cy="1252855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44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742" userDrawn="1">
          <p15:clr>
            <a:srgbClr val="FBAE40"/>
          </p15:clr>
        </p15:guide>
        <p15:guide id="2" pos="1028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B7F0-181A-4A0C-9901-7347D574A1C6}" type="datetime1">
              <a:rPr lang="cs-CZ" smtClean="0"/>
              <a:t>20.06.2023</a:t>
            </a:fld>
            <a:endParaRPr lang="cs-CZ"/>
          </a:p>
        </p:txBody>
      </p:sp>
      <p:sp>
        <p:nvSpPr>
          <p:cNvPr id="18" name="Zástupný objekt grafu 17">
            <a:extLst>
              <a:ext uri="{FF2B5EF4-FFF2-40B4-BE49-F238E27FC236}">
                <a16:creationId xmlns:a16="http://schemas.microsoft.com/office/drawing/2014/main" id="{A1E3492F-B2B8-4CE3-B243-3BB6A2095DFC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13878593" y="3868743"/>
            <a:ext cx="14754609" cy="1069339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3868743"/>
            <a:ext cx="9821772" cy="10693397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5" y="630000"/>
            <a:ext cx="27019922" cy="2088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brázek zdola Y 40,46 cm vod. 16,5" hidden="1">
            <a:extLst>
              <a:ext uri="{FF2B5EF4-FFF2-40B4-BE49-F238E27FC236}">
                <a16:creationId xmlns:a16="http://schemas.microsoft.com/office/drawing/2014/main" id="{2236B583-80F2-4D33-910C-098787362C4C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Zdroj úč. Y 13,4 cm vod." hidden="1">
            <a:extLst>
              <a:ext uri="{FF2B5EF4-FFF2-40B4-BE49-F238E27FC236}">
                <a16:creationId xmlns:a16="http://schemas.microsoft.com/office/drawing/2014/main" id="{AAAB9243-5DCF-4BA3-89FF-24E4B8E2CD8B}"/>
              </a:ext>
            </a:extLst>
          </p:cNvPr>
          <p:cNvCxnSpPr/>
          <p:nvPr userDrawn="1"/>
        </p:nvCxnSpPr>
        <p:spPr>
          <a:xfrm>
            <a:off x="2" y="4824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raf shora Y 15,68 cm vod. -8,3" hidden="1">
            <a:extLst>
              <a:ext uri="{FF2B5EF4-FFF2-40B4-BE49-F238E27FC236}">
                <a16:creationId xmlns:a16="http://schemas.microsoft.com/office/drawing/2014/main" id="{7FD655D8-9725-4D83-BB47-851FD01FCFB5}"/>
              </a:ext>
            </a:extLst>
          </p:cNvPr>
          <p:cNvCxnSpPr/>
          <p:nvPr userDrawn="1"/>
        </p:nvCxnSpPr>
        <p:spPr>
          <a:xfrm>
            <a:off x="2" y="5644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Název hodnoty úč. Y 29,09 cm vod." hidden="1">
            <a:extLst>
              <a:ext uri="{FF2B5EF4-FFF2-40B4-BE49-F238E27FC236}">
                <a16:creationId xmlns:a16="http://schemas.microsoft.com/office/drawing/2014/main" id="{B0A3A187-F51F-4920-85C1-3BBA20CF1C84}"/>
              </a:ext>
            </a:extLst>
          </p:cNvPr>
          <p:cNvCxnSpPr/>
          <p:nvPr userDrawn="1"/>
        </p:nvCxnSpPr>
        <p:spPr>
          <a:xfrm>
            <a:off x="2" y="10472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rafy zdola úč. Y 26,7 cm vod." hidden="1">
            <a:extLst>
              <a:ext uri="{FF2B5EF4-FFF2-40B4-BE49-F238E27FC236}">
                <a16:creationId xmlns:a16="http://schemas.microsoft.com/office/drawing/2014/main" id="{3F99FFE2-E4B6-47AB-89C5-B8CD321C10B4}"/>
              </a:ext>
            </a:extLst>
          </p:cNvPr>
          <p:cNvCxnSpPr/>
          <p:nvPr userDrawn="1"/>
        </p:nvCxnSpPr>
        <p:spPr>
          <a:xfrm>
            <a:off x="2" y="961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343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2" userDrawn="1">
          <p15:clr>
            <a:srgbClr val="FBAE40"/>
          </p15:clr>
        </p15:guide>
        <p15:guide id="3" pos="7204" userDrawn="1">
          <p15:clr>
            <a:srgbClr val="FBAE40"/>
          </p15:clr>
        </p15:guide>
        <p15:guide id="4" pos="8742" userDrawn="1">
          <p15:clr>
            <a:srgbClr val="FBAE40"/>
          </p15:clr>
        </p15:guide>
        <p15:guide id="5" orient="horz" pos="9173" userDrawn="1">
          <p15:clr>
            <a:srgbClr val="FBAE40"/>
          </p15:clr>
        </p15:guide>
        <p15:guide id="10" orient="horz" pos="2437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dva graf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242D-B0C3-4A47-BA0C-DAAE337EC9EE}" type="datetime1">
              <a:rPr lang="cs-CZ" smtClean="0"/>
              <a:t>20.06.2023</a:t>
            </a:fld>
            <a:endParaRPr lang="cs-CZ"/>
          </a:p>
        </p:txBody>
      </p:sp>
      <p:sp>
        <p:nvSpPr>
          <p:cNvPr id="23" name="Zástupný text Popis hodnoty 1">
            <a:extLst>
              <a:ext uri="{FF2B5EF4-FFF2-40B4-BE49-F238E27FC236}">
                <a16:creationId xmlns:a16="http://schemas.microsoft.com/office/drawing/2014/main" id="{F3328F94-33FF-46CA-95FB-BC32977DE0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477134" y="10962041"/>
            <a:ext cx="6156066" cy="3600097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4" name="Zástupný text Nadpis hodnoty 1">
            <a:extLst>
              <a:ext uri="{FF2B5EF4-FFF2-40B4-BE49-F238E27FC236}">
                <a16:creationId xmlns:a16="http://schemas.microsoft.com/office/drawing/2014/main" id="{BE6EAB20-B79A-441F-B514-A3BB245E586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477135" y="10206038"/>
            <a:ext cx="6156065" cy="72000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hodnoty</a:t>
            </a:r>
          </a:p>
        </p:txBody>
      </p:sp>
      <p:sp>
        <p:nvSpPr>
          <p:cNvPr id="20" name="Zástupný text Popis hodnoty 1">
            <a:extLst>
              <a:ext uri="{FF2B5EF4-FFF2-40B4-BE49-F238E27FC236}">
                <a16:creationId xmlns:a16="http://schemas.microsoft.com/office/drawing/2014/main" id="{9F439D4B-8AF0-45C4-9B79-3A30E7430B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78593" y="10962041"/>
            <a:ext cx="6156069" cy="3600097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1" name="Zástupný text Nadpis hodnoty 1">
            <a:extLst>
              <a:ext uri="{FF2B5EF4-FFF2-40B4-BE49-F238E27FC236}">
                <a16:creationId xmlns:a16="http://schemas.microsoft.com/office/drawing/2014/main" id="{D28DD044-A728-49B5-B37F-7B7C70C90B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78593" y="10206038"/>
            <a:ext cx="6156067" cy="72000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hodnoty</a:t>
            </a:r>
          </a:p>
        </p:txBody>
      </p:sp>
      <p:sp>
        <p:nvSpPr>
          <p:cNvPr id="22" name="Zástupný objekt grafu 17">
            <a:extLst>
              <a:ext uri="{FF2B5EF4-FFF2-40B4-BE49-F238E27FC236}">
                <a16:creationId xmlns:a16="http://schemas.microsoft.com/office/drawing/2014/main" id="{19B8E179-9047-4120-B9E2-270A3B2F31D7}"/>
              </a:ext>
            </a:extLst>
          </p:cNvPr>
          <p:cNvSpPr>
            <a:spLocks noGrp="1"/>
          </p:cNvSpPr>
          <p:nvPr>
            <p:ph type="chart" sz="quarter" idx="37"/>
          </p:nvPr>
        </p:nvSpPr>
        <p:spPr>
          <a:xfrm>
            <a:off x="22477134" y="3868744"/>
            <a:ext cx="6156067" cy="5747397"/>
          </a:xfrm>
        </p:spPr>
        <p:txBody>
          <a:bodyPr/>
          <a:lstStyle/>
          <a:p>
            <a:endParaRPr lang="cs-CZ"/>
          </a:p>
        </p:txBody>
      </p:sp>
      <p:sp>
        <p:nvSpPr>
          <p:cNvPr id="18" name="Zástupný objekt grafu 17">
            <a:extLst>
              <a:ext uri="{FF2B5EF4-FFF2-40B4-BE49-F238E27FC236}">
                <a16:creationId xmlns:a16="http://schemas.microsoft.com/office/drawing/2014/main" id="{A1E3492F-B2B8-4CE3-B243-3BB6A2095DFC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13878593" y="3868744"/>
            <a:ext cx="6156066" cy="574739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3868743"/>
            <a:ext cx="9821772" cy="10693397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5" y="630000"/>
            <a:ext cx="27019922" cy="2088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brázek zdola Y 40,46 cm vod. 16,5" hidden="1">
            <a:extLst>
              <a:ext uri="{FF2B5EF4-FFF2-40B4-BE49-F238E27FC236}">
                <a16:creationId xmlns:a16="http://schemas.microsoft.com/office/drawing/2014/main" id="{2236B583-80F2-4D33-910C-098787362C4C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Zdroj úč. Y 13,4 cm vod." hidden="1">
            <a:extLst>
              <a:ext uri="{FF2B5EF4-FFF2-40B4-BE49-F238E27FC236}">
                <a16:creationId xmlns:a16="http://schemas.microsoft.com/office/drawing/2014/main" id="{AAAB9243-5DCF-4BA3-89FF-24E4B8E2CD8B}"/>
              </a:ext>
            </a:extLst>
          </p:cNvPr>
          <p:cNvCxnSpPr/>
          <p:nvPr userDrawn="1"/>
        </p:nvCxnSpPr>
        <p:spPr>
          <a:xfrm>
            <a:off x="2" y="4824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raf shora Y 15,68 cm vod. -8,3" hidden="1">
            <a:extLst>
              <a:ext uri="{FF2B5EF4-FFF2-40B4-BE49-F238E27FC236}">
                <a16:creationId xmlns:a16="http://schemas.microsoft.com/office/drawing/2014/main" id="{7FD655D8-9725-4D83-BB47-851FD01FCFB5}"/>
              </a:ext>
            </a:extLst>
          </p:cNvPr>
          <p:cNvCxnSpPr/>
          <p:nvPr userDrawn="1"/>
        </p:nvCxnSpPr>
        <p:spPr>
          <a:xfrm>
            <a:off x="2" y="5644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Název hodnoty úč. Y 29,09 cm vod." hidden="1">
            <a:extLst>
              <a:ext uri="{FF2B5EF4-FFF2-40B4-BE49-F238E27FC236}">
                <a16:creationId xmlns:a16="http://schemas.microsoft.com/office/drawing/2014/main" id="{B0A3A187-F51F-4920-85C1-3BBA20CF1C84}"/>
              </a:ext>
            </a:extLst>
          </p:cNvPr>
          <p:cNvCxnSpPr/>
          <p:nvPr userDrawn="1"/>
        </p:nvCxnSpPr>
        <p:spPr>
          <a:xfrm>
            <a:off x="2" y="10472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rafy zdola úč. Y 26,7 cm vod." hidden="1">
            <a:extLst>
              <a:ext uri="{FF2B5EF4-FFF2-40B4-BE49-F238E27FC236}">
                <a16:creationId xmlns:a16="http://schemas.microsoft.com/office/drawing/2014/main" id="{3F99FFE2-E4B6-47AB-89C5-B8CD321C10B4}"/>
              </a:ext>
            </a:extLst>
          </p:cNvPr>
          <p:cNvCxnSpPr/>
          <p:nvPr userDrawn="1"/>
        </p:nvCxnSpPr>
        <p:spPr>
          <a:xfrm>
            <a:off x="2" y="961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614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2" userDrawn="1">
          <p15:clr>
            <a:srgbClr val="FBAE40"/>
          </p15:clr>
        </p15:guide>
        <p15:guide id="3" pos="7204" userDrawn="1">
          <p15:clr>
            <a:srgbClr val="FBAE40"/>
          </p15:clr>
        </p15:guide>
        <p15:guide id="4" pos="8742" userDrawn="1">
          <p15:clr>
            <a:srgbClr val="FBAE40"/>
          </p15:clr>
        </p15:guide>
        <p15:guide id="5" orient="horz" pos="9173" userDrawn="1">
          <p15:clr>
            <a:srgbClr val="FBAE40"/>
          </p15:clr>
        </p15:guide>
        <p15:guide id="6" orient="horz" pos="4342" userDrawn="1">
          <p15:clr>
            <a:srgbClr val="FBAE40"/>
          </p15:clr>
        </p15:guide>
        <p15:guide id="10" orient="horz" pos="2437" userDrawn="1">
          <p15:clr>
            <a:srgbClr val="FBAE40"/>
          </p15:clr>
        </p15:guide>
        <p15:guide id="11" orient="horz" pos="6429" userDrawn="1">
          <p15:clr>
            <a:srgbClr val="FBAE40"/>
          </p15:clr>
        </p15:guide>
        <p15:guide id="12" orient="horz" pos="6066" userDrawn="1">
          <p15:clr>
            <a:srgbClr val="FBAE40"/>
          </p15:clr>
        </p15:guide>
        <p15:guide id="13" pos="12620" userDrawn="1">
          <p15:clr>
            <a:srgbClr val="FBAE40"/>
          </p15:clr>
        </p15:guide>
        <p15:guide id="14" pos="14159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61E8-AA73-49AC-B9B4-B9CFCE7E6006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513" userDrawn="1">
          <p15:clr>
            <a:srgbClr val="FBAE40"/>
          </p15:clr>
        </p15:guide>
        <p15:guide id="2" orient="horz" pos="570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7E18-F2EB-48FF-829C-F946A637A5B0}" type="datetime1">
              <a:rPr lang="cs-CZ" smtClean="0"/>
              <a:t>20.06.2023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23059" y="2789242"/>
            <a:ext cx="12310141" cy="12528549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4349" y="2789239"/>
            <a:ext cx="12264245" cy="1252855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12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742" userDrawn="1">
          <p15:clr>
            <a:srgbClr val="FBAE40"/>
          </p15:clr>
        </p15:guide>
        <p15:guide id="2" pos="10282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menší per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A6F4-5E7A-465A-847B-73782476C539}" type="datetime1">
              <a:rPr lang="cs-CZ" smtClean="0"/>
              <a:t>20.06.2023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48" y="6677031"/>
            <a:ext cx="9821771" cy="864075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8" name="Obsah X 30,69 cm" hidden="1">
            <a:extLst>
              <a:ext uri="{FF2B5EF4-FFF2-40B4-BE49-F238E27FC236}">
                <a16:creationId xmlns:a16="http://schemas.microsoft.com/office/drawing/2014/main" id="{A6DB7D3A-4939-45B1-A9DC-751EEC128770}"/>
              </a:ext>
            </a:extLst>
          </p:cNvPr>
          <p:cNvCxnSpPr>
            <a:cxnSpLocks/>
          </p:cNvCxnSpPr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adpis úč. Y 20,75 cm" hidden="1">
            <a:extLst>
              <a:ext uri="{FF2B5EF4-FFF2-40B4-BE49-F238E27FC236}">
                <a16:creationId xmlns:a16="http://schemas.microsoft.com/office/drawing/2014/main" id="{53A99E99-FA19-4985-8170-C751EC35C663}"/>
              </a:ext>
            </a:extLst>
          </p:cNvPr>
          <p:cNvCxnSpPr/>
          <p:nvPr userDrawn="1"/>
        </p:nvCxnSpPr>
        <p:spPr>
          <a:xfrm>
            <a:off x="2" y="7470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5F771B53-FF71-4351-BCD0-21300B6086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78593" y="6677028"/>
            <a:ext cx="14754609" cy="8640763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74">
              <a:buClr>
                <a:srgbClr val="C0B592"/>
              </a:buClr>
              <a:defRPr/>
            </a:lvl2pPr>
            <a:lvl3pPr marL="914348">
              <a:defRPr/>
            </a:lvl3pPr>
            <a:lvl4pPr marL="1371522">
              <a:defRPr/>
            </a:lvl4pPr>
            <a:lvl5pPr marL="1828697"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3743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742" userDrawn="1">
          <p15:clr>
            <a:srgbClr val="FBAE40"/>
          </p15:clr>
        </p15:guide>
        <p15:guide id="2" pos="7204" userDrawn="1">
          <p15:clr>
            <a:srgbClr val="FBAE40"/>
          </p15:clr>
        </p15:guide>
        <p15:guide id="3" orient="horz" pos="4206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íselná 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FBCE-0691-44E8-9157-3F0743D37F60}" type="datetime1">
              <a:rPr lang="cs-CZ" smtClean="0"/>
              <a:t>20.06.2023</a:t>
            </a:fld>
            <a:endParaRPr lang="cs-CZ"/>
          </a:p>
        </p:txBody>
      </p:sp>
      <p:sp>
        <p:nvSpPr>
          <p:cNvPr id="20" name="Zástupný text Rám">
            <a:extLst>
              <a:ext uri="{FF2B5EF4-FFF2-40B4-BE49-F238E27FC236}">
                <a16:creationId xmlns:a16="http://schemas.microsoft.com/office/drawing/2014/main" id="{1C015D4B-69B7-4931-843C-DA3B8CDC7E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034659" y="5039999"/>
            <a:ext cx="7375309" cy="6426000"/>
          </a:xfrm>
          <a:ln w="38100">
            <a:solidFill>
              <a:srgbClr val="B8A875"/>
            </a:solidFill>
          </a:ln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" b="0" i="0" cap="none" baseline="0">
                <a:solidFill>
                  <a:schemeClr val="tx2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9" name="Zástupný text Popis hodnoty 2">
            <a:extLst>
              <a:ext uri="{FF2B5EF4-FFF2-40B4-BE49-F238E27FC236}">
                <a16:creationId xmlns:a16="http://schemas.microsoft.com/office/drawing/2014/main" id="{12C239A1-0FE9-4D7A-AF76-CA6FBA6B6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55897" y="9108010"/>
            <a:ext cx="4932838" cy="235799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>
                <a:solidFill>
                  <a:srgbClr val="E6E2D6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17" name="Zástupný text Nadpis hodnoty 1">
            <a:extLst>
              <a:ext uri="{FF2B5EF4-FFF2-40B4-BE49-F238E27FC236}">
                <a16:creationId xmlns:a16="http://schemas.microsoft.com/office/drawing/2014/main" id="{FF5F0F47-2DCE-4D64-A4E1-1EBEEB919D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55897" y="8388000"/>
            <a:ext cx="4932459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rgbClr val="E6E2D6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hodnoty</a:t>
            </a:r>
          </a:p>
        </p:txBody>
      </p:sp>
      <p:sp>
        <p:nvSpPr>
          <p:cNvPr id="15" name="Zástupný text Hodnota 2">
            <a:extLst>
              <a:ext uri="{FF2B5EF4-FFF2-40B4-BE49-F238E27FC236}">
                <a16:creationId xmlns:a16="http://schemas.microsoft.com/office/drawing/2014/main" id="{D14A830B-C3A1-4B37-8B4B-CF728CE5FA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55896" y="5724000"/>
            <a:ext cx="6154074" cy="266400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999">
                <a:solidFill>
                  <a:srgbClr val="C0B592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00%</a:t>
            </a:r>
          </a:p>
        </p:txBody>
      </p:sp>
      <p:sp>
        <p:nvSpPr>
          <p:cNvPr id="18" name="Zástupný text Popis hodnoty 1">
            <a:extLst>
              <a:ext uri="{FF2B5EF4-FFF2-40B4-BE49-F238E27FC236}">
                <a16:creationId xmlns:a16="http://schemas.microsoft.com/office/drawing/2014/main" id="{DDA9C06C-B332-400B-BD7A-AB77A93112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78592" y="9108000"/>
            <a:ext cx="4932838" cy="2358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>
                <a:solidFill>
                  <a:srgbClr val="D2E9E7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14" name="Zástupný text Nadpis hodnoty 1">
            <a:extLst>
              <a:ext uri="{FF2B5EF4-FFF2-40B4-BE49-F238E27FC236}">
                <a16:creationId xmlns:a16="http://schemas.microsoft.com/office/drawing/2014/main" id="{52A36F3A-D9FF-432E-8D49-D64D8D59C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78593" y="8388000"/>
            <a:ext cx="4932836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rgbClr val="D2E9E7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hodnoty</a:t>
            </a:r>
          </a:p>
        </p:txBody>
      </p:sp>
      <p:sp>
        <p:nvSpPr>
          <p:cNvPr id="16" name="Zástupný text Hodnota 1">
            <a:extLst>
              <a:ext uri="{FF2B5EF4-FFF2-40B4-BE49-F238E27FC236}">
                <a16:creationId xmlns:a16="http://schemas.microsoft.com/office/drawing/2014/main" id="{23513984-C7C1-4C3E-8004-05533A3AFD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78593" y="5724000"/>
            <a:ext cx="4932836" cy="266400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999">
                <a:solidFill>
                  <a:srgbClr val="009182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48" y="6677031"/>
            <a:ext cx="9821771" cy="864075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2" name="Popis hodnoty úč. Y 26 cm" hidden="1">
            <a:extLst>
              <a:ext uri="{FF2B5EF4-FFF2-40B4-BE49-F238E27FC236}">
                <a16:creationId xmlns:a16="http://schemas.microsoft.com/office/drawing/2014/main" id="{53B8313A-4157-49D5-9C2B-DBCC8F8749D7}"/>
              </a:ext>
            </a:extLst>
          </p:cNvPr>
          <p:cNvCxnSpPr/>
          <p:nvPr userDrawn="1"/>
        </p:nvCxnSpPr>
        <p:spPr>
          <a:xfrm>
            <a:off x="2" y="9360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Nadpis hodnoty úč. Y 23,71 cm" hidden="1">
            <a:extLst>
              <a:ext uri="{FF2B5EF4-FFF2-40B4-BE49-F238E27FC236}">
                <a16:creationId xmlns:a16="http://schemas.microsoft.com/office/drawing/2014/main" id="{619EB56E-EF87-4981-8FF1-29FF6CE516F6}"/>
              </a:ext>
            </a:extLst>
          </p:cNvPr>
          <p:cNvCxnSpPr/>
          <p:nvPr userDrawn="1"/>
        </p:nvCxnSpPr>
        <p:spPr>
          <a:xfrm>
            <a:off x="2" y="853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Číslo úč. Y 21,57 cm" hidden="1">
            <a:extLst>
              <a:ext uri="{FF2B5EF4-FFF2-40B4-BE49-F238E27FC236}">
                <a16:creationId xmlns:a16="http://schemas.microsoft.com/office/drawing/2014/main" id="{88C26A83-57C2-44E5-B162-A374D22D48C1}"/>
              </a:ext>
            </a:extLst>
          </p:cNvPr>
          <p:cNvCxnSpPr/>
          <p:nvPr userDrawn="1"/>
        </p:nvCxnSpPr>
        <p:spPr>
          <a:xfrm>
            <a:off x="2" y="7765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sah X 30,69 cm" hidden="1">
            <a:extLst>
              <a:ext uri="{FF2B5EF4-FFF2-40B4-BE49-F238E27FC236}">
                <a16:creationId xmlns:a16="http://schemas.microsoft.com/office/drawing/2014/main" id="{A6DB7D3A-4939-45B1-A9DC-751EEC128770}"/>
              </a:ext>
            </a:extLst>
          </p:cNvPr>
          <p:cNvCxnSpPr>
            <a:cxnSpLocks/>
          </p:cNvCxnSpPr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adpis úč. Y 20,75 cm" hidden="1">
            <a:extLst>
              <a:ext uri="{FF2B5EF4-FFF2-40B4-BE49-F238E27FC236}">
                <a16:creationId xmlns:a16="http://schemas.microsoft.com/office/drawing/2014/main" id="{53A99E99-FA19-4985-8170-C751EC35C663}"/>
              </a:ext>
            </a:extLst>
          </p:cNvPr>
          <p:cNvCxnSpPr/>
          <p:nvPr userDrawn="1"/>
        </p:nvCxnSpPr>
        <p:spPr>
          <a:xfrm>
            <a:off x="2" y="7470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524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742" userDrawn="1">
          <p15:clr>
            <a:srgbClr val="FBAE40"/>
          </p15:clr>
        </p15:guide>
        <p15:guide id="2" pos="7204" userDrawn="1">
          <p15:clr>
            <a:srgbClr val="FBAE40"/>
          </p15:clr>
        </p15:guide>
        <p15:guide id="3" orient="horz" pos="4206" userDrawn="1">
          <p15:clr>
            <a:srgbClr val="FBAE40"/>
          </p15:clr>
        </p15:guide>
        <p15:guide id="4" pos="11850" userDrawn="1">
          <p15:clr>
            <a:srgbClr val="FBAE40"/>
          </p15:clr>
        </p15:guide>
        <p15:guide id="5" pos="13390" userDrawn="1">
          <p15:clr>
            <a:srgbClr val="FBAE40"/>
          </p15:clr>
        </p15:guide>
        <p15:guide id="6" pos="12620" userDrawn="1">
          <p15:clr>
            <a:srgbClr val="FBAE40"/>
          </p15:clr>
        </p15:guide>
        <p15:guide id="7" pos="16497" userDrawn="1">
          <p15:clr>
            <a:srgbClr val="FBAE40"/>
          </p15:clr>
        </p15:guide>
        <p15:guide id="8" pos="17266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BC35-F66A-4F4E-B0AC-92C7908CD4BE}" type="datetime1">
              <a:rPr lang="cs-CZ" smtClean="0"/>
              <a:t>20.06.2023</a:t>
            </a:fld>
            <a:endParaRPr lang="cs-CZ"/>
          </a:p>
        </p:txBody>
      </p:sp>
      <p:sp>
        <p:nvSpPr>
          <p:cNvPr id="19" name="Zástupný text Popis hodnoty 2">
            <a:extLst>
              <a:ext uri="{FF2B5EF4-FFF2-40B4-BE49-F238E27FC236}">
                <a16:creationId xmlns:a16="http://schemas.microsoft.com/office/drawing/2014/main" id="{12C239A1-0FE9-4D7A-AF76-CA6FBA6B6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501267" y="6336000"/>
            <a:ext cx="4908702" cy="21881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17" name="Zástupný text Nadpis hodnoty 1">
            <a:extLst>
              <a:ext uri="{FF2B5EF4-FFF2-40B4-BE49-F238E27FC236}">
                <a16:creationId xmlns:a16="http://schemas.microsoft.com/office/drawing/2014/main" id="{FF5F0F47-2DCE-4D64-A4E1-1EBEEB919D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1266" y="5580000"/>
            <a:ext cx="4908702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18" name="Zástupný text Popis hodnoty 1">
            <a:extLst>
              <a:ext uri="{FF2B5EF4-FFF2-40B4-BE49-F238E27FC236}">
                <a16:creationId xmlns:a16="http://schemas.microsoft.com/office/drawing/2014/main" id="{DDA9C06C-B332-400B-BD7A-AB77A93112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101822" y="6336001"/>
            <a:ext cx="4932838" cy="21881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2" name="Zástupný symbol obrázku 21">
            <a:extLst>
              <a:ext uri="{FF2B5EF4-FFF2-40B4-BE49-F238E27FC236}">
                <a16:creationId xmlns:a16="http://schemas.microsoft.com/office/drawing/2014/main" id="{09ED6ECB-9F8E-46EA-86B3-81AD5BC822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5125453" y="3420000"/>
            <a:ext cx="1656000" cy="16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24" name="Zástupný symbol obrázku 21">
            <a:extLst>
              <a:ext uri="{FF2B5EF4-FFF2-40B4-BE49-F238E27FC236}">
                <a16:creationId xmlns:a16="http://schemas.microsoft.com/office/drawing/2014/main" id="{E551926A-E8E7-46A2-B62B-3B3635A7D8C1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2499255" y="3420000"/>
            <a:ext cx="1656000" cy="16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14" name="Zástupný text Nadpis hodnoty 1">
            <a:extLst>
              <a:ext uri="{FF2B5EF4-FFF2-40B4-BE49-F238E27FC236}">
                <a16:creationId xmlns:a16="http://schemas.microsoft.com/office/drawing/2014/main" id="{52A36F3A-D9FF-432E-8D49-D64D8D59C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01823" y="5580000"/>
            <a:ext cx="4931579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5" name="Zástupný text Popis hodnoty 2">
            <a:extLst>
              <a:ext uri="{FF2B5EF4-FFF2-40B4-BE49-F238E27FC236}">
                <a16:creationId xmlns:a16="http://schemas.microsoft.com/office/drawing/2014/main" id="{8AEB4298-B12D-4230-9A09-792CCD943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499257" y="11944113"/>
            <a:ext cx="4908703" cy="218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6" name="Zástupný text Nadpis hodnoty 1">
            <a:extLst>
              <a:ext uri="{FF2B5EF4-FFF2-40B4-BE49-F238E27FC236}">
                <a16:creationId xmlns:a16="http://schemas.microsoft.com/office/drawing/2014/main" id="{7120F4F3-3BF9-44D5-90E6-9AC2701DEB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499255" y="11188113"/>
            <a:ext cx="4910713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7" name="Zástupný text Popis hodnoty 1">
            <a:extLst>
              <a:ext uri="{FF2B5EF4-FFF2-40B4-BE49-F238E27FC236}">
                <a16:creationId xmlns:a16="http://schemas.microsoft.com/office/drawing/2014/main" id="{5DDFAB72-54B7-443C-867F-D1E06291C6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100566" y="11944114"/>
            <a:ext cx="4932838" cy="218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8" name="Zástupný text Nadpis hodnoty 1">
            <a:extLst>
              <a:ext uri="{FF2B5EF4-FFF2-40B4-BE49-F238E27FC236}">
                <a16:creationId xmlns:a16="http://schemas.microsoft.com/office/drawing/2014/main" id="{342C3DDC-58A8-40CB-B19B-2297EC5AC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100566" y="11188113"/>
            <a:ext cx="4932836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9" name="Zástupný symbol obrázku 21">
            <a:extLst>
              <a:ext uri="{FF2B5EF4-FFF2-40B4-BE49-F238E27FC236}">
                <a16:creationId xmlns:a16="http://schemas.microsoft.com/office/drawing/2014/main" id="{6F21C54F-A484-40D2-AD84-275A8294B7E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5100566" y="9028113"/>
            <a:ext cx="1656000" cy="16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30" name="Zástupný symbol obrázku 21">
            <a:extLst>
              <a:ext uri="{FF2B5EF4-FFF2-40B4-BE49-F238E27FC236}">
                <a16:creationId xmlns:a16="http://schemas.microsoft.com/office/drawing/2014/main" id="{61CE67D9-D35A-422D-8D2E-62F46DADEF0B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2499255" y="9028113"/>
            <a:ext cx="1656000" cy="16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48" y="6677031"/>
            <a:ext cx="11043007" cy="864075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2" name="Popis hodnoty úč. Y 18,48 cm" hidden="1">
            <a:extLst>
              <a:ext uri="{FF2B5EF4-FFF2-40B4-BE49-F238E27FC236}">
                <a16:creationId xmlns:a16="http://schemas.microsoft.com/office/drawing/2014/main" id="{53B8313A-4157-49D5-9C2B-DBCC8F8749D7}"/>
              </a:ext>
            </a:extLst>
          </p:cNvPr>
          <p:cNvCxnSpPr/>
          <p:nvPr userDrawn="1"/>
        </p:nvCxnSpPr>
        <p:spPr>
          <a:xfrm>
            <a:off x="2" y="6652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Nadpis elementu úč. Y 16,19 cm" hidden="1">
            <a:extLst>
              <a:ext uri="{FF2B5EF4-FFF2-40B4-BE49-F238E27FC236}">
                <a16:creationId xmlns:a16="http://schemas.microsoft.com/office/drawing/2014/main" id="{619EB56E-EF87-4981-8FF1-29FF6CE516F6}"/>
              </a:ext>
            </a:extLst>
          </p:cNvPr>
          <p:cNvCxnSpPr/>
          <p:nvPr userDrawn="1"/>
        </p:nvCxnSpPr>
        <p:spPr>
          <a:xfrm>
            <a:off x="2" y="5828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Číslo úč. Y 21,57 cm" hidden="1">
            <a:extLst>
              <a:ext uri="{FF2B5EF4-FFF2-40B4-BE49-F238E27FC236}">
                <a16:creationId xmlns:a16="http://schemas.microsoft.com/office/drawing/2014/main" id="{88C26A83-57C2-44E5-B162-A374D22D48C1}"/>
              </a:ext>
            </a:extLst>
          </p:cNvPr>
          <p:cNvCxnSpPr/>
          <p:nvPr userDrawn="1"/>
        </p:nvCxnSpPr>
        <p:spPr>
          <a:xfrm>
            <a:off x="2" y="7765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sah X 33,41 cm" hidden="1">
            <a:extLst>
              <a:ext uri="{FF2B5EF4-FFF2-40B4-BE49-F238E27FC236}">
                <a16:creationId xmlns:a16="http://schemas.microsoft.com/office/drawing/2014/main" id="{A6DB7D3A-4939-45B1-A9DC-751EEC128770}"/>
              </a:ext>
            </a:extLst>
          </p:cNvPr>
          <p:cNvCxnSpPr>
            <a:cxnSpLocks/>
          </p:cNvCxnSpPr>
          <p:nvPr userDrawn="1"/>
        </p:nvCxnSpPr>
        <p:spPr>
          <a:xfrm>
            <a:off x="1511866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adpis úč. Y 20,75 cm" hidden="1">
            <a:extLst>
              <a:ext uri="{FF2B5EF4-FFF2-40B4-BE49-F238E27FC236}">
                <a16:creationId xmlns:a16="http://schemas.microsoft.com/office/drawing/2014/main" id="{53A99E99-FA19-4985-8170-C751EC35C663}"/>
              </a:ext>
            </a:extLst>
          </p:cNvPr>
          <p:cNvCxnSpPr/>
          <p:nvPr userDrawn="1"/>
        </p:nvCxnSpPr>
        <p:spPr>
          <a:xfrm>
            <a:off x="2" y="7470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Nadpis elementu úč. Y 31,71 cm" hidden="1">
            <a:extLst>
              <a:ext uri="{FF2B5EF4-FFF2-40B4-BE49-F238E27FC236}">
                <a16:creationId xmlns:a16="http://schemas.microsoft.com/office/drawing/2014/main" id="{B88C4F3B-ECFE-42E5-A0B3-DC4F4937D0C7}"/>
              </a:ext>
            </a:extLst>
          </p:cNvPr>
          <p:cNvCxnSpPr/>
          <p:nvPr userDrawn="1"/>
        </p:nvCxnSpPr>
        <p:spPr>
          <a:xfrm>
            <a:off x="2" y="1141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bsah X 33,41 cm" hidden="1">
            <a:extLst>
              <a:ext uri="{FF2B5EF4-FFF2-40B4-BE49-F238E27FC236}">
                <a16:creationId xmlns:a16="http://schemas.microsoft.com/office/drawing/2014/main" id="{A133F652-1A62-4C6A-A99C-2C98B557DD1C}"/>
              </a:ext>
            </a:extLst>
          </p:cNvPr>
          <p:cNvCxnSpPr>
            <a:cxnSpLocks/>
          </p:cNvCxnSpPr>
          <p:nvPr userDrawn="1"/>
        </p:nvCxnSpPr>
        <p:spPr>
          <a:xfrm>
            <a:off x="2249925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Ikona úč. Y 14,12 cm" hidden="1">
            <a:extLst>
              <a:ext uri="{FF2B5EF4-FFF2-40B4-BE49-F238E27FC236}">
                <a16:creationId xmlns:a16="http://schemas.microsoft.com/office/drawing/2014/main" id="{8AF6AF65-AF6F-4C59-9040-F36AC4CC9DC9}"/>
              </a:ext>
            </a:extLst>
          </p:cNvPr>
          <p:cNvCxnSpPr/>
          <p:nvPr userDrawn="1"/>
        </p:nvCxnSpPr>
        <p:spPr>
          <a:xfrm>
            <a:off x="2" y="5083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43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513" userDrawn="1">
          <p15:clr>
            <a:srgbClr val="FBAE40"/>
          </p15:clr>
        </p15:guide>
        <p15:guide id="2" pos="7973" userDrawn="1">
          <p15:clr>
            <a:srgbClr val="FBAE40"/>
          </p15:clr>
        </p15:guide>
        <p15:guide id="3" orient="horz" pos="4206" userDrawn="1">
          <p15:clr>
            <a:srgbClr val="FBAE40"/>
          </p15:clr>
        </p15:guide>
        <p15:guide id="5" pos="14159" userDrawn="1">
          <p15:clr>
            <a:srgbClr val="FBAE40"/>
          </p15:clr>
        </p15:guide>
        <p15:guide id="6" pos="12620" userDrawn="1">
          <p15:clr>
            <a:srgbClr val="FBAE40"/>
          </p15:clr>
        </p15:guide>
        <p15:guide id="8" pos="17266" userDrawn="1">
          <p15:clr>
            <a:srgbClr val="FBAE40"/>
          </p15:clr>
        </p15:guide>
        <p15:guide id="9" orient="horz" pos="2142" userDrawn="1">
          <p15:clr>
            <a:srgbClr val="FBAE40"/>
          </p15:clr>
        </p15:guide>
        <p15:guide id="10" orient="horz" pos="3208" userDrawn="1">
          <p15:clr>
            <a:srgbClr val="FBAE40"/>
          </p15:clr>
        </p15:guide>
        <p15:guide id="11" orient="horz" pos="3503" userDrawn="1">
          <p15:clr>
            <a:srgbClr val="FBAE40"/>
          </p15:clr>
        </p15:guide>
        <p15:guide id="12" orient="horz" pos="5680" userDrawn="1">
          <p15:clr>
            <a:srgbClr val="FBAE40"/>
          </p15:clr>
        </p15:guide>
        <p15:guide id="13" orient="horz" pos="6746" userDrawn="1">
          <p15:clr>
            <a:srgbClr val="FBAE40"/>
          </p15:clr>
        </p15:guide>
        <p15:guide id="14" orient="horz" pos="7041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ikony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3AE5-CDD0-4965-A37D-2F7EEA22F82C}" type="datetime1">
              <a:rPr lang="cs-CZ" smtClean="0"/>
              <a:t>20.06.2023</a:t>
            </a:fld>
            <a:endParaRPr lang="cs-CZ"/>
          </a:p>
        </p:txBody>
      </p:sp>
      <p:sp>
        <p:nvSpPr>
          <p:cNvPr id="19" name="Zástupný text Popis hodnoty 2">
            <a:extLst>
              <a:ext uri="{FF2B5EF4-FFF2-40B4-BE49-F238E27FC236}">
                <a16:creationId xmlns:a16="http://schemas.microsoft.com/office/drawing/2014/main" id="{12C239A1-0FE9-4D7A-AF76-CA6FBA6B6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0514" y="9230889"/>
            <a:ext cx="4929005" cy="6086901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17" name="Zástupný text Nadpis hodnoty 1">
            <a:extLst>
              <a:ext uri="{FF2B5EF4-FFF2-40B4-BE49-F238E27FC236}">
                <a16:creationId xmlns:a16="http://schemas.microsoft.com/office/drawing/2014/main" id="{FF5F0F47-2DCE-4D64-A4E1-1EBEEB919D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0513" y="8474887"/>
            <a:ext cx="4929006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18" name="Zástupný text Popis hodnoty 1">
            <a:extLst>
              <a:ext uri="{FF2B5EF4-FFF2-40B4-BE49-F238E27FC236}">
                <a16:creationId xmlns:a16="http://schemas.microsoft.com/office/drawing/2014/main" id="{DDA9C06C-B332-400B-BD7A-AB77A93112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15494" y="9230888"/>
            <a:ext cx="4932838" cy="60869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2" name="Zástupný symbol obrázku 21">
            <a:extLst>
              <a:ext uri="{FF2B5EF4-FFF2-40B4-BE49-F238E27FC236}">
                <a16:creationId xmlns:a16="http://schemas.microsoft.com/office/drawing/2014/main" id="{09ED6ECB-9F8E-46EA-86B3-81AD5BC822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615494" y="6314887"/>
            <a:ext cx="1656000" cy="16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24" name="Zástupný symbol obrázku 21">
            <a:extLst>
              <a:ext uri="{FF2B5EF4-FFF2-40B4-BE49-F238E27FC236}">
                <a16:creationId xmlns:a16="http://schemas.microsoft.com/office/drawing/2014/main" id="{E551926A-E8E7-46A2-B62B-3B3635A7D8C1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008501" y="6314887"/>
            <a:ext cx="1656000" cy="16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14" name="Zástupný text Nadpis hodnoty 1">
            <a:extLst>
              <a:ext uri="{FF2B5EF4-FFF2-40B4-BE49-F238E27FC236}">
                <a16:creationId xmlns:a16="http://schemas.microsoft.com/office/drawing/2014/main" id="{52A36F3A-D9FF-432E-8D49-D64D8D59C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5495" y="8474887"/>
            <a:ext cx="4931579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5" name="Zástupný text Popis hodnoty 2">
            <a:extLst>
              <a:ext uri="{FF2B5EF4-FFF2-40B4-BE49-F238E27FC236}">
                <a16:creationId xmlns:a16="http://schemas.microsoft.com/office/drawing/2014/main" id="{8AEB4298-B12D-4230-9A09-792CCD943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722489" y="9230889"/>
            <a:ext cx="4908703" cy="6086901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6" name="Zástupný text Nadpis hodnoty 1">
            <a:extLst>
              <a:ext uri="{FF2B5EF4-FFF2-40B4-BE49-F238E27FC236}">
                <a16:creationId xmlns:a16="http://schemas.microsoft.com/office/drawing/2014/main" id="{7120F4F3-3BF9-44D5-90E6-9AC2701DEB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22487" y="8474887"/>
            <a:ext cx="4910713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7" name="Zástupný text Popis hodnoty 1">
            <a:extLst>
              <a:ext uri="{FF2B5EF4-FFF2-40B4-BE49-F238E27FC236}">
                <a16:creationId xmlns:a16="http://schemas.microsoft.com/office/drawing/2014/main" id="{5DDFAB72-54B7-443C-867F-D1E06291C6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37100" y="9230890"/>
            <a:ext cx="4932838" cy="6086899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8" name="Zástupný text Nadpis hodnoty 1">
            <a:extLst>
              <a:ext uri="{FF2B5EF4-FFF2-40B4-BE49-F238E27FC236}">
                <a16:creationId xmlns:a16="http://schemas.microsoft.com/office/drawing/2014/main" id="{342C3DDC-58A8-40CB-B19B-2297EC5AC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337100" y="8474887"/>
            <a:ext cx="4932836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9" name="Zástupný symbol obrázku 21">
            <a:extLst>
              <a:ext uri="{FF2B5EF4-FFF2-40B4-BE49-F238E27FC236}">
                <a16:creationId xmlns:a16="http://schemas.microsoft.com/office/drawing/2014/main" id="{6F21C54F-A484-40D2-AD84-275A8294B7E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6337100" y="6314887"/>
            <a:ext cx="1656000" cy="16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30" name="Zástupný symbol obrázku 21">
            <a:extLst>
              <a:ext uri="{FF2B5EF4-FFF2-40B4-BE49-F238E27FC236}">
                <a16:creationId xmlns:a16="http://schemas.microsoft.com/office/drawing/2014/main" id="{61CE67D9-D35A-422D-8D2E-62F46DADEF0B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722487" y="6314887"/>
            <a:ext cx="1656000" cy="16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AF3AEC4-CF45-4564-86E5-73ADF8E7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cxnSp>
        <p:nvCxnSpPr>
          <p:cNvPr id="11" name="Nadpis elementu úč. Y 24,25 cm" hidden="1">
            <a:extLst>
              <a:ext uri="{FF2B5EF4-FFF2-40B4-BE49-F238E27FC236}">
                <a16:creationId xmlns:a16="http://schemas.microsoft.com/office/drawing/2014/main" id="{619EB56E-EF87-4981-8FF1-29FF6CE516F6}"/>
              </a:ext>
            </a:extLst>
          </p:cNvPr>
          <p:cNvCxnSpPr/>
          <p:nvPr userDrawn="1"/>
        </p:nvCxnSpPr>
        <p:spPr>
          <a:xfrm>
            <a:off x="2" y="8730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. sl. X 19,84 cm" hidden="1">
            <a:extLst>
              <a:ext uri="{FF2B5EF4-FFF2-40B4-BE49-F238E27FC236}">
                <a16:creationId xmlns:a16="http://schemas.microsoft.com/office/drawing/2014/main" id="{A6DB7D3A-4939-45B1-A9DC-751EEC128770}"/>
              </a:ext>
            </a:extLst>
          </p:cNvPr>
          <p:cNvCxnSpPr>
            <a:cxnSpLocks/>
          </p:cNvCxnSpPr>
          <p:nvPr userDrawn="1"/>
        </p:nvCxnSpPr>
        <p:spPr>
          <a:xfrm>
            <a:off x="897798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. sl. X 36,14 cm" hidden="1">
            <a:extLst>
              <a:ext uri="{FF2B5EF4-FFF2-40B4-BE49-F238E27FC236}">
                <a16:creationId xmlns:a16="http://schemas.microsoft.com/office/drawing/2014/main" id="{3499221E-CF82-4D4B-919B-259FB9F48147}"/>
              </a:ext>
            </a:extLst>
          </p:cNvPr>
          <p:cNvCxnSpPr>
            <a:cxnSpLocks/>
          </p:cNvCxnSpPr>
          <p:nvPr userDrawn="1"/>
        </p:nvCxnSpPr>
        <p:spPr>
          <a:xfrm>
            <a:off x="1635404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4. sl. X 52,44 cm" hidden="1">
            <a:extLst>
              <a:ext uri="{FF2B5EF4-FFF2-40B4-BE49-F238E27FC236}">
                <a16:creationId xmlns:a16="http://schemas.microsoft.com/office/drawing/2014/main" id="{8F06C350-D277-4C5B-993B-F3599B6B3871}"/>
              </a:ext>
            </a:extLst>
          </p:cNvPr>
          <p:cNvCxnSpPr>
            <a:cxnSpLocks/>
          </p:cNvCxnSpPr>
          <p:nvPr userDrawn="1"/>
        </p:nvCxnSpPr>
        <p:spPr>
          <a:xfrm>
            <a:off x="2373010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ástupný šipka 1">
            <a:extLst>
              <a:ext uri="{FF2B5EF4-FFF2-40B4-BE49-F238E27FC236}">
                <a16:creationId xmlns:a16="http://schemas.microsoft.com/office/drawing/2014/main" id="{C4FDC6FE-CC18-458B-ACF1-3AC038EB982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30499" y="8856000"/>
            <a:ext cx="1096587" cy="262800"/>
          </a:xfrm>
          <a:prstGeom prst="rightArrow">
            <a:avLst>
              <a:gd name="adj1" fmla="val 12917"/>
              <a:gd name="adj2" fmla="val 51686"/>
            </a:avLst>
          </a:pr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35" name="Zástupný šipka 2">
            <a:extLst>
              <a:ext uri="{FF2B5EF4-FFF2-40B4-BE49-F238E27FC236}">
                <a16:creationId xmlns:a16="http://schemas.microsoft.com/office/drawing/2014/main" id="{5B4582FC-F173-4F6C-84AD-EE82AC23B4BE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14559554" y="8856000"/>
            <a:ext cx="1096587" cy="262800"/>
          </a:xfrm>
          <a:prstGeom prst="rightArrow">
            <a:avLst>
              <a:gd name="adj1" fmla="val 12917"/>
              <a:gd name="adj2" fmla="val 51686"/>
            </a:avLst>
          </a:pr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36" name="Zástupná šipka 3">
            <a:extLst>
              <a:ext uri="{FF2B5EF4-FFF2-40B4-BE49-F238E27FC236}">
                <a16:creationId xmlns:a16="http://schemas.microsoft.com/office/drawing/2014/main" id="{E0248578-FD1C-49C5-A229-724FB87C99D9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21947918" y="8856000"/>
            <a:ext cx="1096587" cy="262800"/>
          </a:xfrm>
          <a:prstGeom prst="rightArrow">
            <a:avLst>
              <a:gd name="adj1" fmla="val 12917"/>
              <a:gd name="adj2" fmla="val 51686"/>
            </a:avLst>
          </a:pr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13540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770" userDrawn="1">
          <p15:clr>
            <a:srgbClr val="FBAE40"/>
          </p15:clr>
        </p15:guide>
        <p15:guide id="2" pos="5664" userDrawn="1">
          <p15:clr>
            <a:srgbClr val="FBAE40"/>
          </p15:clr>
        </p15:guide>
        <p15:guide id="3" orient="horz" pos="3980" userDrawn="1">
          <p15:clr>
            <a:srgbClr val="FBAE40"/>
          </p15:clr>
        </p15:guide>
        <p15:guide id="4" pos="10282" userDrawn="1">
          <p15:clr>
            <a:srgbClr val="FBAE40"/>
          </p15:clr>
        </p15:guide>
        <p15:guide id="5" pos="13390" userDrawn="1">
          <p15:clr>
            <a:srgbClr val="FBAE40"/>
          </p15:clr>
        </p15:guide>
        <p15:guide id="7" pos="16497" userDrawn="1">
          <p15:clr>
            <a:srgbClr val="FBAE40"/>
          </p15:clr>
        </p15:guide>
        <p15:guide id="9" pos="14929" userDrawn="1">
          <p15:clr>
            <a:srgbClr val="FBAE40"/>
          </p15:clr>
        </p15:guide>
        <p15:guide id="10" pos="4124" userDrawn="1">
          <p15:clr>
            <a:srgbClr val="FBAE40"/>
          </p15:clr>
        </p15:guide>
        <p15:guide id="11" orient="horz" pos="5023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graf s názvem a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7C95-87D2-4D9B-BF34-7F19EB9EFED9}" type="datetime1">
              <a:rPr lang="cs-CZ" smtClean="0"/>
              <a:t>20.06.2023</a:t>
            </a:fld>
            <a:endParaRPr lang="cs-CZ"/>
          </a:p>
        </p:txBody>
      </p:sp>
      <p:sp>
        <p:nvSpPr>
          <p:cNvPr id="18" name="Zástupný objekt grafu 17">
            <a:extLst>
              <a:ext uri="{FF2B5EF4-FFF2-40B4-BE49-F238E27FC236}">
                <a16:creationId xmlns:a16="http://schemas.microsoft.com/office/drawing/2014/main" id="{A1E3492F-B2B8-4CE3-B243-3BB6A2095DFC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13878593" y="5634038"/>
            <a:ext cx="14754609" cy="8928100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Zdroj">
            <a:extLst>
              <a:ext uri="{FF2B5EF4-FFF2-40B4-BE49-F238E27FC236}">
                <a16:creationId xmlns:a16="http://schemas.microsoft.com/office/drawing/2014/main" id="{F331BD52-80AD-474C-A9C3-4464A52CF1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3878592" y="4589463"/>
            <a:ext cx="14754609" cy="720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Zdroj: </a:t>
            </a:r>
          </a:p>
        </p:txBody>
      </p:sp>
      <p:cxnSp>
        <p:nvCxnSpPr>
          <p:cNvPr id="7" name="Linka mezi Názvem grafu a Zdrojem">
            <a:extLst>
              <a:ext uri="{FF2B5EF4-FFF2-40B4-BE49-F238E27FC236}">
                <a16:creationId xmlns:a16="http://schemas.microsoft.com/office/drawing/2014/main" id="{7EDDDC68-4D12-454A-89EE-FEBD129DCC21}"/>
              </a:ext>
            </a:extLst>
          </p:cNvPr>
          <p:cNvCxnSpPr/>
          <p:nvPr userDrawn="1"/>
        </p:nvCxnSpPr>
        <p:spPr>
          <a:xfrm>
            <a:off x="13878593" y="4453200"/>
            <a:ext cx="1475460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Název grafu">
            <a:extLst>
              <a:ext uri="{FF2B5EF4-FFF2-40B4-BE49-F238E27FC236}">
                <a16:creationId xmlns:a16="http://schemas.microsoft.com/office/drawing/2014/main" id="{C66D3527-F5BE-4637-AC8A-31CB7DA274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3878593" y="2789239"/>
            <a:ext cx="14754609" cy="154781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Název grafu</a:t>
            </a:r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4337053"/>
            <a:ext cx="9821772" cy="10225089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5" y="630000"/>
            <a:ext cx="27019922" cy="2088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brázek zdola Y 40,46 cm vod. 16,5" hidden="1">
            <a:extLst>
              <a:ext uri="{FF2B5EF4-FFF2-40B4-BE49-F238E27FC236}">
                <a16:creationId xmlns:a16="http://schemas.microsoft.com/office/drawing/2014/main" id="{2236B583-80F2-4D33-910C-098787362C4C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Název grafu úč. Y 11,64 cm vod." hidden="1">
            <a:extLst>
              <a:ext uri="{FF2B5EF4-FFF2-40B4-BE49-F238E27FC236}">
                <a16:creationId xmlns:a16="http://schemas.microsoft.com/office/drawing/2014/main" id="{164F5B5C-AF1B-48C2-A277-D012429D3D3E}"/>
              </a:ext>
            </a:extLst>
          </p:cNvPr>
          <p:cNvCxnSpPr/>
          <p:nvPr userDrawn="1"/>
        </p:nvCxnSpPr>
        <p:spPr>
          <a:xfrm>
            <a:off x="2" y="4190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Zdroj úč. Y 13,4 cm vod." hidden="1">
            <a:extLst>
              <a:ext uri="{FF2B5EF4-FFF2-40B4-BE49-F238E27FC236}">
                <a16:creationId xmlns:a16="http://schemas.microsoft.com/office/drawing/2014/main" id="{AAAB9243-5DCF-4BA3-89FF-24E4B8E2CD8B}"/>
              </a:ext>
            </a:extLst>
          </p:cNvPr>
          <p:cNvCxnSpPr/>
          <p:nvPr userDrawn="1"/>
        </p:nvCxnSpPr>
        <p:spPr>
          <a:xfrm>
            <a:off x="2" y="4824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raf shora Y 15,68 cm vod. -8,3" hidden="1">
            <a:extLst>
              <a:ext uri="{FF2B5EF4-FFF2-40B4-BE49-F238E27FC236}">
                <a16:creationId xmlns:a16="http://schemas.microsoft.com/office/drawing/2014/main" id="{7FD655D8-9725-4D83-BB47-851FD01FCFB5}"/>
              </a:ext>
            </a:extLst>
          </p:cNvPr>
          <p:cNvCxnSpPr/>
          <p:nvPr userDrawn="1"/>
        </p:nvCxnSpPr>
        <p:spPr>
          <a:xfrm>
            <a:off x="2" y="5644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30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2" userDrawn="1">
          <p15:clr>
            <a:srgbClr val="FBAE40"/>
          </p15:clr>
        </p15:guide>
        <p15:guide id="3" pos="7204" userDrawn="1">
          <p15:clr>
            <a:srgbClr val="FBAE40"/>
          </p15:clr>
        </p15:guide>
        <p15:guide id="4" pos="8742" userDrawn="1">
          <p15:clr>
            <a:srgbClr val="FBAE40"/>
          </p15:clr>
        </p15:guide>
        <p15:guide id="5" orient="horz" pos="9173" userDrawn="1">
          <p15:clr>
            <a:srgbClr val="FBAE40"/>
          </p15:clr>
        </p15:guide>
        <p15:guide id="7" orient="horz" pos="2732" userDrawn="1">
          <p15:clr>
            <a:srgbClr val="FBAE40"/>
          </p15:clr>
        </p15:guide>
        <p15:guide id="9" orient="horz" pos="3549" userDrawn="1">
          <p15:clr>
            <a:srgbClr val="FBAE40"/>
          </p15:clr>
        </p15:guide>
        <p15:guide id="10" orient="horz" pos="2437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1FFD-7D96-4A00-B413-63A5AACB8F1C}" type="datetime1">
              <a:rPr lang="cs-CZ" smtClean="0"/>
              <a:t>20.06.2023</a:t>
            </a:fld>
            <a:endParaRPr lang="cs-CZ"/>
          </a:p>
        </p:txBody>
      </p:sp>
      <p:sp>
        <p:nvSpPr>
          <p:cNvPr id="18" name="Zástupný objekt grafu 17">
            <a:extLst>
              <a:ext uri="{FF2B5EF4-FFF2-40B4-BE49-F238E27FC236}">
                <a16:creationId xmlns:a16="http://schemas.microsoft.com/office/drawing/2014/main" id="{A1E3492F-B2B8-4CE3-B243-3BB6A2095DFC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13878593" y="3868743"/>
            <a:ext cx="14754609" cy="1069339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3868743"/>
            <a:ext cx="9821772" cy="10693397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5" y="630000"/>
            <a:ext cx="27019922" cy="2088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brázek zdola Y 40,46 cm vod. 16,5" hidden="1">
            <a:extLst>
              <a:ext uri="{FF2B5EF4-FFF2-40B4-BE49-F238E27FC236}">
                <a16:creationId xmlns:a16="http://schemas.microsoft.com/office/drawing/2014/main" id="{2236B583-80F2-4D33-910C-098787362C4C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Zdroj úč. Y 13,4 cm vod." hidden="1">
            <a:extLst>
              <a:ext uri="{FF2B5EF4-FFF2-40B4-BE49-F238E27FC236}">
                <a16:creationId xmlns:a16="http://schemas.microsoft.com/office/drawing/2014/main" id="{AAAB9243-5DCF-4BA3-89FF-24E4B8E2CD8B}"/>
              </a:ext>
            </a:extLst>
          </p:cNvPr>
          <p:cNvCxnSpPr/>
          <p:nvPr userDrawn="1"/>
        </p:nvCxnSpPr>
        <p:spPr>
          <a:xfrm>
            <a:off x="2" y="4824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raf shora Y 15,68 cm vod. -8,3" hidden="1">
            <a:extLst>
              <a:ext uri="{FF2B5EF4-FFF2-40B4-BE49-F238E27FC236}">
                <a16:creationId xmlns:a16="http://schemas.microsoft.com/office/drawing/2014/main" id="{7FD655D8-9725-4D83-BB47-851FD01FCFB5}"/>
              </a:ext>
            </a:extLst>
          </p:cNvPr>
          <p:cNvCxnSpPr/>
          <p:nvPr userDrawn="1"/>
        </p:nvCxnSpPr>
        <p:spPr>
          <a:xfrm>
            <a:off x="2" y="5644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Název hodnoty úč. Y 29,09 cm vod." hidden="1">
            <a:extLst>
              <a:ext uri="{FF2B5EF4-FFF2-40B4-BE49-F238E27FC236}">
                <a16:creationId xmlns:a16="http://schemas.microsoft.com/office/drawing/2014/main" id="{B0A3A187-F51F-4920-85C1-3BBA20CF1C84}"/>
              </a:ext>
            </a:extLst>
          </p:cNvPr>
          <p:cNvCxnSpPr/>
          <p:nvPr userDrawn="1"/>
        </p:nvCxnSpPr>
        <p:spPr>
          <a:xfrm>
            <a:off x="2" y="10472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rafy zdola úč. Y 26,7 cm vod." hidden="1">
            <a:extLst>
              <a:ext uri="{FF2B5EF4-FFF2-40B4-BE49-F238E27FC236}">
                <a16:creationId xmlns:a16="http://schemas.microsoft.com/office/drawing/2014/main" id="{3F99FFE2-E4B6-47AB-89C5-B8CD321C10B4}"/>
              </a:ext>
            </a:extLst>
          </p:cNvPr>
          <p:cNvCxnSpPr/>
          <p:nvPr userDrawn="1"/>
        </p:nvCxnSpPr>
        <p:spPr>
          <a:xfrm>
            <a:off x="2" y="961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40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2" userDrawn="1">
          <p15:clr>
            <a:srgbClr val="FBAE40"/>
          </p15:clr>
        </p15:guide>
        <p15:guide id="3" pos="7204" userDrawn="1">
          <p15:clr>
            <a:srgbClr val="FBAE40"/>
          </p15:clr>
        </p15:guide>
        <p15:guide id="4" pos="8742" userDrawn="1">
          <p15:clr>
            <a:srgbClr val="FBAE40"/>
          </p15:clr>
        </p15:guide>
        <p15:guide id="5" orient="horz" pos="9173" userDrawn="1">
          <p15:clr>
            <a:srgbClr val="FBAE40"/>
          </p15:clr>
        </p15:guide>
        <p15:guide id="10" orient="horz" pos="24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14350" y="2789239"/>
            <a:ext cx="12264243" cy="162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  <a:lvl2pPr marL="1149519" indent="0">
              <a:buNone/>
              <a:defRPr sz="5028" b="1"/>
            </a:lvl2pPr>
            <a:lvl3pPr marL="2299037" indent="0">
              <a:buNone/>
              <a:defRPr sz="4526" b="1"/>
            </a:lvl3pPr>
            <a:lvl4pPr marL="3448556" indent="0">
              <a:buNone/>
              <a:defRPr sz="4023" b="1"/>
            </a:lvl4pPr>
            <a:lvl5pPr marL="4598075" indent="0">
              <a:buNone/>
              <a:defRPr sz="4023" b="1"/>
            </a:lvl5pPr>
            <a:lvl6pPr marL="5747593" indent="0">
              <a:buNone/>
              <a:defRPr sz="4023" b="1"/>
            </a:lvl6pPr>
            <a:lvl7pPr marL="6897112" indent="0">
              <a:buNone/>
              <a:defRPr sz="4023" b="1"/>
            </a:lvl7pPr>
            <a:lvl8pPr marL="8046631" indent="0">
              <a:buNone/>
              <a:defRPr sz="4023" b="1"/>
            </a:lvl8pPr>
            <a:lvl9pPr marL="9196149" indent="0">
              <a:buNone/>
              <a:defRPr sz="4023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4350" y="4481513"/>
            <a:ext cx="12264243" cy="10836276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6323059" y="2789239"/>
            <a:ext cx="12310143" cy="162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  <a:lvl2pPr marL="1149519" indent="0">
              <a:buNone/>
              <a:defRPr sz="5028" b="1"/>
            </a:lvl2pPr>
            <a:lvl3pPr marL="2299037" indent="0">
              <a:buNone/>
              <a:defRPr sz="4526" b="1"/>
            </a:lvl3pPr>
            <a:lvl4pPr marL="3448556" indent="0">
              <a:buNone/>
              <a:defRPr sz="4023" b="1"/>
            </a:lvl4pPr>
            <a:lvl5pPr marL="4598075" indent="0">
              <a:buNone/>
              <a:defRPr sz="4023" b="1"/>
            </a:lvl5pPr>
            <a:lvl6pPr marL="5747593" indent="0">
              <a:buNone/>
              <a:defRPr sz="4023" b="1"/>
            </a:lvl6pPr>
            <a:lvl7pPr marL="6897112" indent="0">
              <a:buNone/>
              <a:defRPr sz="4023" b="1"/>
            </a:lvl7pPr>
            <a:lvl8pPr marL="8046631" indent="0">
              <a:buNone/>
              <a:defRPr sz="4023" b="1"/>
            </a:lvl8pPr>
            <a:lvl9pPr marL="9196149" indent="0">
              <a:buNone/>
              <a:defRPr sz="4023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323059" y="4481513"/>
            <a:ext cx="12310143" cy="10836276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0AE9-B96D-4B91-8F7E-BA8369DB9E6A}" type="datetime1">
              <a:rPr lang="cs-CZ" smtClean="0"/>
              <a:t>20.06.2023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7258C860-EC80-4268-B6F2-B737973A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3505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742" userDrawn="1">
          <p15:clr>
            <a:srgbClr val="FBAE40"/>
          </p15:clr>
        </p15:guide>
        <p15:guide id="2" pos="10282" userDrawn="1">
          <p15:clr>
            <a:srgbClr val="FBAE40"/>
          </p15:clr>
        </p15:guide>
        <p15:guide id="3" orient="horz" pos="2823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dva graf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2737-8C36-4BBA-85B6-E5117F09B2D5}" type="datetime1">
              <a:rPr lang="cs-CZ" smtClean="0"/>
              <a:t>20.06.2023</a:t>
            </a:fld>
            <a:endParaRPr lang="cs-CZ"/>
          </a:p>
        </p:txBody>
      </p:sp>
      <p:sp>
        <p:nvSpPr>
          <p:cNvPr id="23" name="Zástupný text Popis hodnoty 1">
            <a:extLst>
              <a:ext uri="{FF2B5EF4-FFF2-40B4-BE49-F238E27FC236}">
                <a16:creationId xmlns:a16="http://schemas.microsoft.com/office/drawing/2014/main" id="{F3328F94-33FF-46CA-95FB-BC32977DE0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477134" y="10962041"/>
            <a:ext cx="6156066" cy="3600097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>
                <a:solidFill>
                  <a:srgbClr val="E6E2D6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4" name="Zástupný text Nadpis hodnoty 1">
            <a:extLst>
              <a:ext uri="{FF2B5EF4-FFF2-40B4-BE49-F238E27FC236}">
                <a16:creationId xmlns:a16="http://schemas.microsoft.com/office/drawing/2014/main" id="{BE6EAB20-B79A-441F-B514-A3BB245E586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477135" y="10206038"/>
            <a:ext cx="6156065" cy="72000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rgbClr val="E6E2D6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hodnoty</a:t>
            </a:r>
          </a:p>
        </p:txBody>
      </p:sp>
      <p:sp>
        <p:nvSpPr>
          <p:cNvPr id="20" name="Zástupný text Popis hodnoty 1">
            <a:extLst>
              <a:ext uri="{FF2B5EF4-FFF2-40B4-BE49-F238E27FC236}">
                <a16:creationId xmlns:a16="http://schemas.microsoft.com/office/drawing/2014/main" id="{9F439D4B-8AF0-45C4-9B79-3A30E7430B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78593" y="10962041"/>
            <a:ext cx="6156069" cy="3600097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>
                <a:solidFill>
                  <a:srgbClr val="D2E9E7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1" name="Zástupný text Nadpis hodnoty 1">
            <a:extLst>
              <a:ext uri="{FF2B5EF4-FFF2-40B4-BE49-F238E27FC236}">
                <a16:creationId xmlns:a16="http://schemas.microsoft.com/office/drawing/2014/main" id="{D28DD044-A728-49B5-B37F-7B7C70C90B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78593" y="10206038"/>
            <a:ext cx="6156067" cy="720000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rgbClr val="D2E9E7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hodnoty</a:t>
            </a:r>
          </a:p>
        </p:txBody>
      </p:sp>
      <p:sp>
        <p:nvSpPr>
          <p:cNvPr id="22" name="Zástupný objekt grafu 17">
            <a:extLst>
              <a:ext uri="{FF2B5EF4-FFF2-40B4-BE49-F238E27FC236}">
                <a16:creationId xmlns:a16="http://schemas.microsoft.com/office/drawing/2014/main" id="{19B8E179-9047-4120-B9E2-270A3B2F31D7}"/>
              </a:ext>
            </a:extLst>
          </p:cNvPr>
          <p:cNvSpPr>
            <a:spLocks noGrp="1"/>
          </p:cNvSpPr>
          <p:nvPr>
            <p:ph type="chart" sz="quarter" idx="37"/>
          </p:nvPr>
        </p:nvSpPr>
        <p:spPr>
          <a:xfrm>
            <a:off x="22477134" y="3868744"/>
            <a:ext cx="6156067" cy="5747397"/>
          </a:xfrm>
        </p:spPr>
        <p:txBody>
          <a:bodyPr/>
          <a:lstStyle/>
          <a:p>
            <a:endParaRPr lang="cs-CZ"/>
          </a:p>
        </p:txBody>
      </p:sp>
      <p:sp>
        <p:nvSpPr>
          <p:cNvPr id="18" name="Zástupný objekt grafu 17">
            <a:extLst>
              <a:ext uri="{FF2B5EF4-FFF2-40B4-BE49-F238E27FC236}">
                <a16:creationId xmlns:a16="http://schemas.microsoft.com/office/drawing/2014/main" id="{A1E3492F-B2B8-4CE3-B243-3BB6A2095DFC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13878593" y="3868744"/>
            <a:ext cx="6156066" cy="574739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3868743"/>
            <a:ext cx="9821772" cy="10693397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5" y="630000"/>
            <a:ext cx="27019922" cy="2088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brázek zdola Y 40,46 cm vod. 16,5" hidden="1">
            <a:extLst>
              <a:ext uri="{FF2B5EF4-FFF2-40B4-BE49-F238E27FC236}">
                <a16:creationId xmlns:a16="http://schemas.microsoft.com/office/drawing/2014/main" id="{2236B583-80F2-4D33-910C-098787362C4C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Zdroj úč. Y 13,4 cm vod." hidden="1">
            <a:extLst>
              <a:ext uri="{FF2B5EF4-FFF2-40B4-BE49-F238E27FC236}">
                <a16:creationId xmlns:a16="http://schemas.microsoft.com/office/drawing/2014/main" id="{AAAB9243-5DCF-4BA3-89FF-24E4B8E2CD8B}"/>
              </a:ext>
            </a:extLst>
          </p:cNvPr>
          <p:cNvCxnSpPr/>
          <p:nvPr userDrawn="1"/>
        </p:nvCxnSpPr>
        <p:spPr>
          <a:xfrm>
            <a:off x="2" y="4824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raf shora Y 15,68 cm vod. -8,3" hidden="1">
            <a:extLst>
              <a:ext uri="{FF2B5EF4-FFF2-40B4-BE49-F238E27FC236}">
                <a16:creationId xmlns:a16="http://schemas.microsoft.com/office/drawing/2014/main" id="{7FD655D8-9725-4D83-BB47-851FD01FCFB5}"/>
              </a:ext>
            </a:extLst>
          </p:cNvPr>
          <p:cNvCxnSpPr/>
          <p:nvPr userDrawn="1"/>
        </p:nvCxnSpPr>
        <p:spPr>
          <a:xfrm>
            <a:off x="2" y="5644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Název hodnoty úč. Y 29,09 cm vod." hidden="1">
            <a:extLst>
              <a:ext uri="{FF2B5EF4-FFF2-40B4-BE49-F238E27FC236}">
                <a16:creationId xmlns:a16="http://schemas.microsoft.com/office/drawing/2014/main" id="{B0A3A187-F51F-4920-85C1-3BBA20CF1C84}"/>
              </a:ext>
            </a:extLst>
          </p:cNvPr>
          <p:cNvCxnSpPr/>
          <p:nvPr userDrawn="1"/>
        </p:nvCxnSpPr>
        <p:spPr>
          <a:xfrm>
            <a:off x="2" y="10472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rafy zdola úč. Y 26,7 cm vod." hidden="1">
            <a:extLst>
              <a:ext uri="{FF2B5EF4-FFF2-40B4-BE49-F238E27FC236}">
                <a16:creationId xmlns:a16="http://schemas.microsoft.com/office/drawing/2014/main" id="{3F99FFE2-E4B6-47AB-89C5-B8CD321C10B4}"/>
              </a:ext>
            </a:extLst>
          </p:cNvPr>
          <p:cNvCxnSpPr/>
          <p:nvPr userDrawn="1"/>
        </p:nvCxnSpPr>
        <p:spPr>
          <a:xfrm>
            <a:off x="2" y="961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316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2" userDrawn="1">
          <p15:clr>
            <a:srgbClr val="FBAE40"/>
          </p15:clr>
        </p15:guide>
        <p15:guide id="3" pos="7204" userDrawn="1">
          <p15:clr>
            <a:srgbClr val="FBAE40"/>
          </p15:clr>
        </p15:guide>
        <p15:guide id="4" pos="8742" userDrawn="1">
          <p15:clr>
            <a:srgbClr val="FBAE40"/>
          </p15:clr>
        </p15:guide>
        <p15:guide id="5" orient="horz" pos="9173" userDrawn="1">
          <p15:clr>
            <a:srgbClr val="FBAE40"/>
          </p15:clr>
        </p15:guide>
        <p15:guide id="10" orient="horz" pos="2437" userDrawn="1">
          <p15:clr>
            <a:srgbClr val="FBAE40"/>
          </p15:clr>
        </p15:guide>
        <p15:guide id="11" orient="horz" pos="6429" userDrawn="1">
          <p15:clr>
            <a:srgbClr val="FBAE40"/>
          </p15:clr>
        </p15:guide>
        <p15:guide id="12" orient="horz" pos="6066" userDrawn="1">
          <p15:clr>
            <a:srgbClr val="FBAE40"/>
          </p15:clr>
        </p15:guide>
        <p15:guide id="13" pos="12620" userDrawn="1">
          <p15:clr>
            <a:srgbClr val="FBAE40"/>
          </p15:clr>
        </p15:guide>
        <p15:guide id="14" pos="14159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0264-9559-4009-A86F-6E18BD9C82D6}" type="datetime1">
              <a:rPr lang="cs-CZ" smtClean="0"/>
              <a:t>20.06.2023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193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513" userDrawn="1">
          <p15:clr>
            <a:srgbClr val="FBAE40"/>
          </p15:clr>
        </p15:guide>
        <p15:guide id="2" orient="horz" pos="5703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tmavý pozadí">
            <a:extLst>
              <a:ext uri="{FF2B5EF4-FFF2-40B4-BE49-F238E27FC236}">
                <a16:creationId xmlns:a16="http://schemas.microsoft.com/office/drawing/2014/main" id="{68D0B8C9-916C-4A6C-89FC-7E3962500850}"/>
              </a:ext>
            </a:extLst>
          </p:cNvPr>
          <p:cNvSpPr/>
          <p:nvPr userDrawn="1"/>
        </p:nvSpPr>
        <p:spPr>
          <a:xfrm>
            <a:off x="2" y="3"/>
            <a:ext cx="30654625" cy="17243425"/>
          </a:xfrm>
          <a:prstGeom prst="rect">
            <a:avLst/>
          </a:prstGeom>
          <a:solidFill>
            <a:srgbClr val="002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</p:spTree>
    <p:extLst>
      <p:ext uri="{BB962C8B-B14F-4D97-AF65-F5344CB8AC3E}">
        <p14:creationId xmlns:p14="http://schemas.microsoft.com/office/powerpoint/2010/main" val="983995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513" userDrawn="1">
          <p15:clr>
            <a:srgbClr val="FBAE40"/>
          </p15:clr>
        </p15:guide>
        <p15:guide id="2" orient="horz" pos="5703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bcg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38762" cy="17243425"/>
          </a:xfrm>
          <a:prstGeom prst="rect">
            <a:avLst/>
          </a:prstGeom>
        </p:spPr>
      </p:pic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31748" y="7903231"/>
            <a:ext cx="16412999" cy="2694304"/>
          </a:xfrm>
          <a:ln/>
        </p:spPr>
        <p:txBody>
          <a:bodyPr anchor="ctr"/>
          <a:lstStyle>
            <a:lvl1pPr marL="0" indent="0">
              <a:buClrTx/>
              <a:buFontTx/>
              <a:buNone/>
              <a:defRPr sz="6035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81429" y="10613301"/>
            <a:ext cx="9819021" cy="1436962"/>
          </a:xfrm>
        </p:spPr>
        <p:txBody>
          <a:bodyPr anchor="ctr"/>
          <a:lstStyle>
            <a:lvl1pPr algn="l">
              <a:defRPr sz="3520" b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94" y="5000644"/>
            <a:ext cx="7960770" cy="9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98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B1CF-C683-45C4-9BEB-E77564022EF0}" type="datetime1">
              <a:rPr lang="cs-CZ" smtClean="0"/>
              <a:t>20.06.2023</a:t>
            </a:fld>
            <a:endParaRPr lang="cs-CZ"/>
          </a:p>
        </p:txBody>
      </p:sp>
      <p:sp>
        <p:nvSpPr>
          <p:cNvPr id="11" name="Zástupný text 39">
            <a:extLst>
              <a:ext uri="{FF2B5EF4-FFF2-40B4-BE49-F238E27FC236}">
                <a16:creationId xmlns:a16="http://schemas.microsoft.com/office/drawing/2014/main" id="{BB27FA9F-377F-49A1-A7F1-9A2F0F45ED2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14349" y="3868739"/>
            <a:ext cx="9821772" cy="1069340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25" y="630000"/>
            <a:ext cx="27019922" cy="20880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0" name="Obrázek X 30,69 cm" hidden="1">
            <a:extLst>
              <a:ext uri="{FF2B5EF4-FFF2-40B4-BE49-F238E27FC236}">
                <a16:creationId xmlns:a16="http://schemas.microsoft.com/office/drawing/2014/main" id="{74563E87-9541-4DE5-A36E-13A83CD3CD7A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brázek zdola Y 40,46 cm vod. 16,5" hidden="1">
            <a:extLst>
              <a:ext uri="{FF2B5EF4-FFF2-40B4-BE49-F238E27FC236}">
                <a16:creationId xmlns:a16="http://schemas.microsoft.com/office/drawing/2014/main" id="{2236B583-80F2-4D33-910C-098787362C4C}"/>
              </a:ext>
            </a:extLst>
          </p:cNvPr>
          <p:cNvCxnSpPr/>
          <p:nvPr userDrawn="1"/>
        </p:nvCxnSpPr>
        <p:spPr>
          <a:xfrm>
            <a:off x="2" y="1456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bulka shora Y cm vod. -13,2" hidden="1">
            <a:extLst>
              <a:ext uri="{FF2B5EF4-FFF2-40B4-BE49-F238E27FC236}">
                <a16:creationId xmlns:a16="http://schemas.microsoft.com/office/drawing/2014/main" id="{B4494018-3245-4A21-8B9B-BBCDA46622CC}"/>
              </a:ext>
            </a:extLst>
          </p:cNvPr>
          <p:cNvCxnSpPr/>
          <p:nvPr userDrawn="1"/>
        </p:nvCxnSpPr>
        <p:spPr>
          <a:xfrm>
            <a:off x="2" y="3808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abulku 6">
            <a:extLst>
              <a:ext uri="{FF2B5EF4-FFF2-40B4-BE49-F238E27FC236}">
                <a16:creationId xmlns:a16="http://schemas.microsoft.com/office/drawing/2014/main" id="{66BF57F4-2382-4B6E-95CE-C60000E3D3D9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>
          <a:xfrm>
            <a:off x="13878593" y="3868738"/>
            <a:ext cx="14754609" cy="106934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203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2">
          <p15:clr>
            <a:srgbClr val="FBAE40"/>
          </p15:clr>
        </p15:guide>
        <p15:guide id="2" orient="horz" pos="2437">
          <p15:clr>
            <a:srgbClr val="FBAE40"/>
          </p15:clr>
        </p15:guide>
        <p15:guide id="3" pos="7204">
          <p15:clr>
            <a:srgbClr val="FBAE40"/>
          </p15:clr>
        </p15:guide>
        <p15:guide id="4" pos="8742">
          <p15:clr>
            <a:srgbClr val="FBAE40"/>
          </p15:clr>
        </p15:guide>
        <p15:guide id="5" orient="horz" pos="917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82022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é Písmeno">
            <a:extLst>
              <a:ext uri="{FF2B5EF4-FFF2-40B4-BE49-F238E27FC236}">
                <a16:creationId xmlns:a16="http://schemas.microsoft.com/office/drawing/2014/main" id="{26C5BCBE-9B7E-4D7C-86D0-781788C474B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071526" y="3830400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10" name="Zástupné Písmeno">
            <a:extLst>
              <a:ext uri="{FF2B5EF4-FFF2-40B4-BE49-F238E27FC236}">
                <a16:creationId xmlns:a16="http://schemas.microsoft.com/office/drawing/2014/main" id="{9F16F92C-9B9A-4772-8C45-7467C2B9B5E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071526" y="6525600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2</a:t>
            </a:r>
          </a:p>
        </p:txBody>
      </p:sp>
      <p:sp>
        <p:nvSpPr>
          <p:cNvPr id="11" name="Zástupné Písmeno">
            <a:extLst>
              <a:ext uri="{FF2B5EF4-FFF2-40B4-BE49-F238E27FC236}">
                <a16:creationId xmlns:a16="http://schemas.microsoft.com/office/drawing/2014/main" id="{F82E8623-D1B2-494F-A2BF-601282601A6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071526" y="9220800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3</a:t>
            </a:r>
          </a:p>
        </p:txBody>
      </p:sp>
      <p:sp>
        <p:nvSpPr>
          <p:cNvPr id="12" name="Zástupné Písmeno">
            <a:extLst>
              <a:ext uri="{FF2B5EF4-FFF2-40B4-BE49-F238E27FC236}">
                <a16:creationId xmlns:a16="http://schemas.microsoft.com/office/drawing/2014/main" id="{40EFB1BC-B55A-4989-85AD-862794E93C2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071526" y="11916000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4</a:t>
            </a:r>
          </a:p>
        </p:txBody>
      </p:sp>
      <p:sp>
        <p:nvSpPr>
          <p:cNvPr id="16" name="Zástupné Písmeno">
            <a:extLst>
              <a:ext uri="{FF2B5EF4-FFF2-40B4-BE49-F238E27FC236}">
                <a16:creationId xmlns:a16="http://schemas.microsoft.com/office/drawing/2014/main" id="{CFCB02DB-6745-4214-AF75-C2D3738184D6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6323059" y="3830400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5</a:t>
            </a:r>
          </a:p>
        </p:txBody>
      </p:sp>
      <p:sp>
        <p:nvSpPr>
          <p:cNvPr id="17" name="Zástupné Písmeno">
            <a:extLst>
              <a:ext uri="{FF2B5EF4-FFF2-40B4-BE49-F238E27FC236}">
                <a16:creationId xmlns:a16="http://schemas.microsoft.com/office/drawing/2014/main" id="{9C8ED334-AE0D-4001-9F90-C73085980A0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6323059" y="6525600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6</a:t>
            </a:r>
          </a:p>
        </p:txBody>
      </p:sp>
      <p:sp>
        <p:nvSpPr>
          <p:cNvPr id="18" name="Zástupné Písmeno">
            <a:extLst>
              <a:ext uri="{FF2B5EF4-FFF2-40B4-BE49-F238E27FC236}">
                <a16:creationId xmlns:a16="http://schemas.microsoft.com/office/drawing/2014/main" id="{1C0B4677-70F5-4AF8-99FD-C5BCF09BF681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6323059" y="9220800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7</a:t>
            </a:r>
          </a:p>
        </p:txBody>
      </p:sp>
      <p:sp>
        <p:nvSpPr>
          <p:cNvPr id="19" name="Zástupné Písmeno">
            <a:extLst>
              <a:ext uri="{FF2B5EF4-FFF2-40B4-BE49-F238E27FC236}">
                <a16:creationId xmlns:a16="http://schemas.microsoft.com/office/drawing/2014/main" id="{64B9BE01-891D-48D3-8657-3D06121E36B0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16323059" y="11916000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8</a:t>
            </a:r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23BC5188-34BD-40C0-9CBD-230DC447AD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02338" y="3830400"/>
            <a:ext cx="9099484" cy="13284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2" name="Zástupný text 20">
            <a:extLst>
              <a:ext uri="{FF2B5EF4-FFF2-40B4-BE49-F238E27FC236}">
                <a16:creationId xmlns:a16="http://schemas.microsoft.com/office/drawing/2014/main" id="{A73BD4E6-852E-4901-A64E-7C94C9CBE0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02338" y="6525600"/>
            <a:ext cx="9099484" cy="13284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3" name="Zástupný text 20">
            <a:extLst>
              <a:ext uri="{FF2B5EF4-FFF2-40B4-BE49-F238E27FC236}">
                <a16:creationId xmlns:a16="http://schemas.microsoft.com/office/drawing/2014/main" id="{786AD2E8-0E58-4EDE-AC50-B59FE9893A5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02339" y="9220800"/>
            <a:ext cx="9099484" cy="13284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4" name="Zástupný text 20">
            <a:extLst>
              <a:ext uri="{FF2B5EF4-FFF2-40B4-BE49-F238E27FC236}">
                <a16:creationId xmlns:a16="http://schemas.microsoft.com/office/drawing/2014/main" id="{8070E9FA-FB7A-4624-92C0-7286D7EC86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02339" y="11916000"/>
            <a:ext cx="9099484" cy="13284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5" name="Zástupný text 20">
            <a:extLst>
              <a:ext uri="{FF2B5EF4-FFF2-40B4-BE49-F238E27FC236}">
                <a16:creationId xmlns:a16="http://schemas.microsoft.com/office/drawing/2014/main" id="{A451726D-933D-414D-8119-D34D09E8DC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43549" y="3830400"/>
            <a:ext cx="9168417" cy="13284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6" name="Zástupný text 20">
            <a:extLst>
              <a:ext uri="{FF2B5EF4-FFF2-40B4-BE49-F238E27FC236}">
                <a16:creationId xmlns:a16="http://schemas.microsoft.com/office/drawing/2014/main" id="{6C9AC08B-D7D2-4DB2-9998-99F468B3EC2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243549" y="6525600"/>
            <a:ext cx="9168417" cy="13284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7" name="Zástupný text 20">
            <a:extLst>
              <a:ext uri="{FF2B5EF4-FFF2-40B4-BE49-F238E27FC236}">
                <a16:creationId xmlns:a16="http://schemas.microsoft.com/office/drawing/2014/main" id="{54E4C759-E6B8-4BE7-A40F-094A82B9FEF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8243550" y="9220800"/>
            <a:ext cx="9168417" cy="13284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8" name="Zástupný text 20">
            <a:extLst>
              <a:ext uri="{FF2B5EF4-FFF2-40B4-BE49-F238E27FC236}">
                <a16:creationId xmlns:a16="http://schemas.microsoft.com/office/drawing/2014/main" id="{073D748E-7530-4A6E-B74A-F1D7915651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8243550" y="11916000"/>
            <a:ext cx="9168417" cy="13284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DCA011DC-F39B-4A8C-9C8D-3BA345F18639}"/>
              </a:ext>
            </a:extLst>
          </p:cNvPr>
          <p:cNvCxnSpPr/>
          <p:nvPr userDrawn="1"/>
        </p:nvCxnSpPr>
        <p:spPr>
          <a:xfrm>
            <a:off x="6633932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906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92" userDrawn="1">
          <p15:clr>
            <a:srgbClr val="FBAE40"/>
          </p15:clr>
        </p15:guide>
        <p15:guide id="2" orient="horz" pos="3254" userDrawn="1">
          <p15:clr>
            <a:srgbClr val="FBAE40"/>
          </p15:clr>
        </p15:guide>
        <p15:guide id="3" orient="horz" pos="4093" userDrawn="1">
          <p15:clr>
            <a:srgbClr val="FBAE40"/>
          </p15:clr>
        </p15:guide>
        <p15:guide id="4" orient="horz" pos="4955" userDrawn="1">
          <p15:clr>
            <a:srgbClr val="FBAE40"/>
          </p15:clr>
        </p15:guide>
        <p15:guide id="5" orient="horz" pos="5794" userDrawn="1">
          <p15:clr>
            <a:srgbClr val="FBAE40"/>
          </p15:clr>
        </p15:guide>
        <p15:guide id="6" orient="horz" pos="6656" userDrawn="1">
          <p15:clr>
            <a:srgbClr val="FBAE40"/>
          </p15:clr>
        </p15:guide>
        <p15:guide id="7" orient="horz" pos="7495" userDrawn="1">
          <p15:clr>
            <a:srgbClr val="FBAE40"/>
          </p15:clr>
        </p15:guide>
        <p15:guide id="8" orient="horz" pos="8357" userDrawn="1">
          <p15:clr>
            <a:srgbClr val="FBAE40"/>
          </p15:clr>
        </p15:guide>
        <p15:guide id="9" pos="2557" userDrawn="1">
          <p15:clr>
            <a:srgbClr val="FBAE40"/>
          </p15:clr>
        </p15:guide>
        <p15:guide id="10" pos="3418" userDrawn="1">
          <p15:clr>
            <a:srgbClr val="FBAE40"/>
          </p15:clr>
        </p15:guide>
        <p15:guide id="11" pos="3781" userDrawn="1">
          <p15:clr>
            <a:srgbClr val="FBAE40"/>
          </p15:clr>
        </p15:guide>
        <p15:guide id="12" pos="9513" userDrawn="1">
          <p15:clr>
            <a:srgbClr val="FBAE40"/>
          </p15:clr>
        </p15:guide>
        <p15:guide id="13" pos="10282" userDrawn="1">
          <p15:clr>
            <a:srgbClr val="FBAE40"/>
          </p15:clr>
        </p15:guide>
        <p15:guide id="14" pos="11129" userDrawn="1">
          <p15:clr>
            <a:srgbClr val="FBAE40"/>
          </p15:clr>
        </p15:guide>
        <p15:guide id="15" pos="11492" userDrawn="1">
          <p15:clr>
            <a:srgbClr val="FBAE40"/>
          </p15:clr>
        </p15:guide>
        <p15:guide id="16" pos="17266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Y 19,42 cm" hidden="1">
            <a:extLst>
              <a:ext uri="{FF2B5EF4-FFF2-40B4-BE49-F238E27FC236}">
                <a16:creationId xmlns:a16="http://schemas.microsoft.com/office/drawing/2014/main" id="{E4D025DD-E9A5-4B07-AA19-F3E755D73C11}"/>
              </a:ext>
            </a:extLst>
          </p:cNvPr>
          <p:cNvCxnSpPr/>
          <p:nvPr userDrawn="1"/>
        </p:nvCxnSpPr>
        <p:spPr>
          <a:xfrm>
            <a:off x="2" y="6991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ástupný Nadpis elementu">
            <a:extLst>
              <a:ext uri="{FF2B5EF4-FFF2-40B4-BE49-F238E27FC236}">
                <a16:creationId xmlns:a16="http://schemas.microsoft.com/office/drawing/2014/main" id="{EF0C2697-EA49-4768-9B35-DCD25748DE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90943" y="5239702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41" name="Zástupný Nadpis elementu">
            <a:extLst>
              <a:ext uri="{FF2B5EF4-FFF2-40B4-BE49-F238E27FC236}">
                <a16:creationId xmlns:a16="http://schemas.microsoft.com/office/drawing/2014/main" id="{AD25ABCB-95D4-4E31-B8E0-EC6C8F51813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90942" y="6122766"/>
            <a:ext cx="4885086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0" name="Zástupný text 83">
            <a:extLst>
              <a:ext uri="{FF2B5EF4-FFF2-40B4-BE49-F238E27FC236}">
                <a16:creationId xmlns:a16="http://schemas.microsoft.com/office/drawing/2014/main" id="{5112B46A-6A1B-448C-A5A2-DFFBB4D7D93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0800000" flipV="1">
            <a:off x="6632917" y="8440936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1" name="Zástupný text 83">
            <a:extLst>
              <a:ext uri="{FF2B5EF4-FFF2-40B4-BE49-F238E27FC236}">
                <a16:creationId xmlns:a16="http://schemas.microsoft.com/office/drawing/2014/main" id="{7AFE0E09-0EAC-49E1-AFAD-28E5C6FAD9D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 rot="10800000" flipV="1">
            <a:off x="13990856" y="8442000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2" name="Zástupný text 83">
            <a:extLst>
              <a:ext uri="{FF2B5EF4-FFF2-40B4-BE49-F238E27FC236}">
                <a16:creationId xmlns:a16="http://schemas.microsoft.com/office/drawing/2014/main" id="{B81EFFC3-AF37-4336-889B-4A0BD6CB4E0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10800000" flipV="1">
            <a:off x="21358907" y="8442000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3" name="Zástupný text 83">
            <a:extLst>
              <a:ext uri="{FF2B5EF4-FFF2-40B4-BE49-F238E27FC236}">
                <a16:creationId xmlns:a16="http://schemas.microsoft.com/office/drawing/2014/main" id="{7F502523-24E3-4B96-875C-E754CB62189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 rot="10800000" flipV="1">
            <a:off x="13990817" y="6100076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4" name="Zástupný text 83">
            <a:extLst>
              <a:ext uri="{FF2B5EF4-FFF2-40B4-BE49-F238E27FC236}">
                <a16:creationId xmlns:a16="http://schemas.microsoft.com/office/drawing/2014/main" id="{74A17A65-4CA0-49FC-81D8-E3528479D3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 rot="10800000" flipV="1">
            <a:off x="21358907" y="6100076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5" name="Zástupný text 83">
            <a:extLst>
              <a:ext uri="{FF2B5EF4-FFF2-40B4-BE49-F238E27FC236}">
                <a16:creationId xmlns:a16="http://schemas.microsoft.com/office/drawing/2014/main" id="{8EA50273-33E1-4143-B111-CA07DB68F50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 rot="10800000" flipV="1">
            <a:off x="21358907" y="3762000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6" name="Zástupný text 83">
            <a:extLst>
              <a:ext uri="{FF2B5EF4-FFF2-40B4-BE49-F238E27FC236}">
                <a16:creationId xmlns:a16="http://schemas.microsoft.com/office/drawing/2014/main" id="{652E28BB-F567-45B3-AB3E-477070BEFAF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 rot="10800000" flipV="1">
            <a:off x="13988626" y="10782000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7" name="Zástupný text 83">
            <a:extLst>
              <a:ext uri="{FF2B5EF4-FFF2-40B4-BE49-F238E27FC236}">
                <a16:creationId xmlns:a16="http://schemas.microsoft.com/office/drawing/2014/main" id="{66B9292F-2B6D-49E2-BD98-84401E60CF2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0800000" flipV="1">
            <a:off x="21358907" y="10782000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8" name="Zástupný text 83">
            <a:extLst>
              <a:ext uri="{FF2B5EF4-FFF2-40B4-BE49-F238E27FC236}">
                <a16:creationId xmlns:a16="http://schemas.microsoft.com/office/drawing/2014/main" id="{0F7EE9E5-D460-4D00-8C62-F3E73060389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0800000" flipV="1">
            <a:off x="21360627" y="13120627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9" name="Zástupný text 83">
            <a:extLst>
              <a:ext uri="{FF2B5EF4-FFF2-40B4-BE49-F238E27FC236}">
                <a16:creationId xmlns:a16="http://schemas.microsoft.com/office/drawing/2014/main" id="{963BD7D6-BED2-479F-B343-31417F947C9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0800000" flipV="1">
            <a:off x="7724521" y="6104423"/>
            <a:ext cx="1134789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0" name="Zástupný text 83">
            <a:extLst>
              <a:ext uri="{FF2B5EF4-FFF2-40B4-BE49-F238E27FC236}">
                <a16:creationId xmlns:a16="http://schemas.microsoft.com/office/drawing/2014/main" id="{80F02873-F18C-4E49-95CF-1ECAE2C9748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 rot="10800000" flipV="1">
            <a:off x="7724520" y="10782001"/>
            <a:ext cx="1134789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1" name="Zástupný text 83">
            <a:extLst>
              <a:ext uri="{FF2B5EF4-FFF2-40B4-BE49-F238E27FC236}">
                <a16:creationId xmlns:a16="http://schemas.microsoft.com/office/drawing/2014/main" id="{77357C6F-3C37-4023-A11E-63E88D33C5C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 rot="5400000" flipV="1">
            <a:off x="5388917" y="8438206"/>
            <a:ext cx="4714335" cy="452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2" name="Zástupný text 83">
            <a:extLst>
              <a:ext uri="{FF2B5EF4-FFF2-40B4-BE49-F238E27FC236}">
                <a16:creationId xmlns:a16="http://schemas.microsoft.com/office/drawing/2014/main" id="{D2C4C8B9-7A6F-4F51-B14C-BB17C0DC0A9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0800000" flipV="1">
            <a:off x="15102885" y="13120627"/>
            <a:ext cx="1134789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3" name="Zástupný text 83">
            <a:extLst>
              <a:ext uri="{FF2B5EF4-FFF2-40B4-BE49-F238E27FC236}">
                <a16:creationId xmlns:a16="http://schemas.microsoft.com/office/drawing/2014/main" id="{9AEEB03F-54E7-4C27-B2B4-0002D431F10F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5400000" flipV="1">
            <a:off x="13953306" y="11946931"/>
            <a:ext cx="2340886" cy="452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4" name="Zástupný text 83">
            <a:extLst>
              <a:ext uri="{FF2B5EF4-FFF2-40B4-BE49-F238E27FC236}">
                <a16:creationId xmlns:a16="http://schemas.microsoft.com/office/drawing/2014/main" id="{78622588-EABB-4CF0-9DE6-DFD40F3A548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 rot="10800000" flipV="1">
            <a:off x="15102887" y="3761871"/>
            <a:ext cx="1134789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5" name="Zástupný text 83">
            <a:extLst>
              <a:ext uri="{FF2B5EF4-FFF2-40B4-BE49-F238E27FC236}">
                <a16:creationId xmlns:a16="http://schemas.microsoft.com/office/drawing/2014/main" id="{7DD132BD-6608-4925-8C8B-98BFFD906CD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5400000" flipV="1">
            <a:off x="13935061" y="4925969"/>
            <a:ext cx="2374965" cy="452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7" name="Zástupný Nadpis elementu">
            <a:extLst>
              <a:ext uri="{FF2B5EF4-FFF2-40B4-BE49-F238E27FC236}">
                <a16:creationId xmlns:a16="http://schemas.microsoft.com/office/drawing/2014/main" id="{8DDAC206-4599-4538-A6EF-EF62D9DBC04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992800" y="7576936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78" name="Zástupný Nadpis elementu">
            <a:extLst>
              <a:ext uri="{FF2B5EF4-FFF2-40B4-BE49-F238E27FC236}">
                <a16:creationId xmlns:a16="http://schemas.microsoft.com/office/drawing/2014/main" id="{D7255481-4002-4D28-8CB7-5B06431FF01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992130" y="9917113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0" name="Zástupný Nadpis elementu">
            <a:extLst>
              <a:ext uri="{FF2B5EF4-FFF2-40B4-BE49-F238E27FC236}">
                <a16:creationId xmlns:a16="http://schemas.microsoft.com/office/drawing/2014/main" id="{9CE5A26D-DE83-4005-95DC-385D8A65623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616400" y="7578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1" name="Zástupný Nadpis elementu">
            <a:extLst>
              <a:ext uri="{FF2B5EF4-FFF2-40B4-BE49-F238E27FC236}">
                <a16:creationId xmlns:a16="http://schemas.microsoft.com/office/drawing/2014/main" id="{5A986061-4ACF-4EE5-A29C-A1F4765937C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6322400" y="2897188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2" name="Zástupný Nadpis elementu">
            <a:extLst>
              <a:ext uri="{FF2B5EF4-FFF2-40B4-BE49-F238E27FC236}">
                <a16:creationId xmlns:a16="http://schemas.microsoft.com/office/drawing/2014/main" id="{A92FA6EC-1F9D-4391-9D5B-EB563E777CB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6322399" y="5234422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3" name="Zástupný Nadpis elementu">
            <a:extLst>
              <a:ext uri="{FF2B5EF4-FFF2-40B4-BE49-F238E27FC236}">
                <a16:creationId xmlns:a16="http://schemas.microsoft.com/office/drawing/2014/main" id="{9F522F95-001B-4BD1-BC45-3AE0EBD12B6C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6322400" y="7578000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4" name="Zástupný Nadpis elementu">
            <a:extLst>
              <a:ext uri="{FF2B5EF4-FFF2-40B4-BE49-F238E27FC236}">
                <a16:creationId xmlns:a16="http://schemas.microsoft.com/office/drawing/2014/main" id="{5E030B2F-441B-4C55-AC56-035F6942D78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6322400" y="9918000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5" name="Zástupný Nadpis elementu">
            <a:extLst>
              <a:ext uri="{FF2B5EF4-FFF2-40B4-BE49-F238E27FC236}">
                <a16:creationId xmlns:a16="http://schemas.microsoft.com/office/drawing/2014/main" id="{1BD2F591-09C5-450E-B1DF-DEECCD05C9F7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6322400" y="12258000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6" name="Zástupný Nadpis elementu">
            <a:extLst>
              <a:ext uri="{FF2B5EF4-FFF2-40B4-BE49-F238E27FC236}">
                <a16:creationId xmlns:a16="http://schemas.microsoft.com/office/drawing/2014/main" id="{36B6F00A-2A92-4E89-A00D-8D78E8FD2C80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3695200" y="2897188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7" name="Zástupný Nadpis elementu">
            <a:extLst>
              <a:ext uri="{FF2B5EF4-FFF2-40B4-BE49-F238E27FC236}">
                <a16:creationId xmlns:a16="http://schemas.microsoft.com/office/drawing/2014/main" id="{8FA3EF0C-3F0A-4129-A19E-1BE7EC1CA74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3695199" y="5234422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8" name="Zástupný Nadpis elementu">
            <a:extLst>
              <a:ext uri="{FF2B5EF4-FFF2-40B4-BE49-F238E27FC236}">
                <a16:creationId xmlns:a16="http://schemas.microsoft.com/office/drawing/2014/main" id="{E3164640-EE8E-4105-A357-C065BC525B6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23695200" y="7578000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9" name="Zástupný Nadpis elementu">
            <a:extLst>
              <a:ext uri="{FF2B5EF4-FFF2-40B4-BE49-F238E27FC236}">
                <a16:creationId xmlns:a16="http://schemas.microsoft.com/office/drawing/2014/main" id="{2622394C-F8D9-4D38-B69D-B12252C2534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23695200" y="9918000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90" name="Zástupný Nadpis elementu">
            <a:extLst>
              <a:ext uri="{FF2B5EF4-FFF2-40B4-BE49-F238E27FC236}">
                <a16:creationId xmlns:a16="http://schemas.microsoft.com/office/drawing/2014/main" id="{7A178437-DAB1-4615-87BC-6F94FED45DC7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23695200" y="12258000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91" name="Zástupný Nadpis elementu">
            <a:extLst>
              <a:ext uri="{FF2B5EF4-FFF2-40B4-BE49-F238E27FC236}">
                <a16:creationId xmlns:a16="http://schemas.microsoft.com/office/drawing/2014/main" id="{387DAF4B-5F31-4DF6-80A6-AF915D4319C4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992800" y="8460000"/>
            <a:ext cx="4885086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2" name="Zástupný Nadpis elementu">
            <a:extLst>
              <a:ext uri="{FF2B5EF4-FFF2-40B4-BE49-F238E27FC236}">
                <a16:creationId xmlns:a16="http://schemas.microsoft.com/office/drawing/2014/main" id="{BD216C2A-1F6D-4928-8144-B34A0593CC1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992800" y="10798508"/>
            <a:ext cx="4885086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3" name="Zástupný Nadpis elementu">
            <a:extLst>
              <a:ext uri="{FF2B5EF4-FFF2-40B4-BE49-F238E27FC236}">
                <a16:creationId xmlns:a16="http://schemas.microsoft.com/office/drawing/2014/main" id="{0748F521-54AC-404A-8CB9-7440D0379E90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615825" y="8460000"/>
            <a:ext cx="4885086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4" name="Zástupný Nadpis elementu">
            <a:extLst>
              <a:ext uri="{FF2B5EF4-FFF2-40B4-BE49-F238E27FC236}">
                <a16:creationId xmlns:a16="http://schemas.microsoft.com/office/drawing/2014/main" id="{1EE7E99A-B509-4123-A555-25B54081BDD5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6322400" y="378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5" name="Zástupný Nadpis elementu">
            <a:extLst>
              <a:ext uri="{FF2B5EF4-FFF2-40B4-BE49-F238E27FC236}">
                <a16:creationId xmlns:a16="http://schemas.microsoft.com/office/drawing/2014/main" id="{8161B7EF-455E-40B9-8060-82BDD6A4D35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6322400" y="612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6" name="Zástupný Nadpis elementu">
            <a:extLst>
              <a:ext uri="{FF2B5EF4-FFF2-40B4-BE49-F238E27FC236}">
                <a16:creationId xmlns:a16="http://schemas.microsoft.com/office/drawing/2014/main" id="{38912528-677C-4F54-B321-9BDF7F7F691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6322398" y="846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7" name="Zástupný Nadpis elementu">
            <a:extLst>
              <a:ext uri="{FF2B5EF4-FFF2-40B4-BE49-F238E27FC236}">
                <a16:creationId xmlns:a16="http://schemas.microsoft.com/office/drawing/2014/main" id="{DEA28EC4-2334-462F-AB3A-448777286C1C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6322400" y="1080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8" name="Zástupný Nadpis elementu">
            <a:extLst>
              <a:ext uri="{FF2B5EF4-FFF2-40B4-BE49-F238E27FC236}">
                <a16:creationId xmlns:a16="http://schemas.microsoft.com/office/drawing/2014/main" id="{7A2966DB-EE2F-42AB-8CFE-3BE3E1464FF7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6322400" y="1314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9" name="Zástupný Nadpis elementu">
            <a:extLst>
              <a:ext uri="{FF2B5EF4-FFF2-40B4-BE49-F238E27FC236}">
                <a16:creationId xmlns:a16="http://schemas.microsoft.com/office/drawing/2014/main" id="{8A2CC63E-CE3E-4A18-90DB-71466E5CFE55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3695200" y="378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100" name="Zástupný Nadpis elementu">
            <a:extLst>
              <a:ext uri="{FF2B5EF4-FFF2-40B4-BE49-F238E27FC236}">
                <a16:creationId xmlns:a16="http://schemas.microsoft.com/office/drawing/2014/main" id="{7262A246-2841-4B53-972A-0321F2CFC4C0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3695200" y="612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101" name="Zástupný Nadpis elementu">
            <a:extLst>
              <a:ext uri="{FF2B5EF4-FFF2-40B4-BE49-F238E27FC236}">
                <a16:creationId xmlns:a16="http://schemas.microsoft.com/office/drawing/2014/main" id="{99FD503F-A6D5-44D7-83A3-0322C1283761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23695200" y="846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102" name="Zástupný Nadpis elementu">
            <a:extLst>
              <a:ext uri="{FF2B5EF4-FFF2-40B4-BE49-F238E27FC236}">
                <a16:creationId xmlns:a16="http://schemas.microsoft.com/office/drawing/2014/main" id="{14DD3E5A-457D-468F-A2B1-4FE879093BD2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23695200" y="1080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103" name="Zástupný Nadpis elementu">
            <a:extLst>
              <a:ext uri="{FF2B5EF4-FFF2-40B4-BE49-F238E27FC236}">
                <a16:creationId xmlns:a16="http://schemas.microsoft.com/office/drawing/2014/main" id="{FF288ECC-3669-49C3-B8C2-C96DD720F778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23695200" y="1314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</p:spTree>
    <p:extLst>
      <p:ext uri="{BB962C8B-B14F-4D97-AF65-F5344CB8AC3E}">
        <p14:creationId xmlns:p14="http://schemas.microsoft.com/office/powerpoint/2010/main" val="3543567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73" userDrawn="1">
          <p15:clr>
            <a:srgbClr val="FBAE40"/>
          </p15:clr>
        </p15:guide>
        <p15:guide id="2" orient="horz" pos="4410" userDrawn="1">
          <p15:clr>
            <a:srgbClr val="FBAE40"/>
          </p15:clr>
        </p15:guide>
        <p15:guide id="3" orient="horz" pos="5885" userDrawn="1">
          <p15:clr>
            <a:srgbClr val="FBAE40"/>
          </p15:clr>
        </p15:guide>
        <p15:guide id="4" orient="horz" pos="6247" userDrawn="1">
          <p15:clr>
            <a:srgbClr val="FBAE40"/>
          </p15:clr>
        </p15:guide>
        <p15:guide id="5" orient="horz" pos="3299" userDrawn="1">
          <p15:clr>
            <a:srgbClr val="FBAE40"/>
          </p15:clr>
        </p15:guide>
        <p15:guide id="6" orient="horz" pos="7359" userDrawn="1">
          <p15:clr>
            <a:srgbClr val="FBAE40"/>
          </p15:clr>
        </p15:guide>
        <p15:guide id="7" orient="horz" pos="2936" userDrawn="1">
          <p15:clr>
            <a:srgbClr val="FBAE40"/>
          </p15:clr>
        </p15:guide>
        <p15:guide id="8" orient="horz" pos="7722" userDrawn="1">
          <p15:clr>
            <a:srgbClr val="FBAE40"/>
          </p15:clr>
        </p15:guide>
        <p15:guide id="9" orient="horz" pos="8833" userDrawn="1">
          <p15:clr>
            <a:srgbClr val="FBAE40"/>
          </p15:clr>
        </p15:guide>
        <p15:guide id="10" orient="horz" pos="1825" userDrawn="1">
          <p15:clr>
            <a:srgbClr val="FBAE40"/>
          </p15:clr>
        </p15:guide>
        <p15:guide id="11" pos="4095" userDrawn="1">
          <p15:clr>
            <a:srgbClr val="FBAE40"/>
          </p15:clr>
        </p15:guide>
        <p15:guide id="12" pos="5664" userDrawn="1">
          <p15:clr>
            <a:srgbClr val="FBAE40"/>
          </p15:clr>
        </p15:guide>
        <p15:guide id="13" pos="8742" userDrawn="1">
          <p15:clr>
            <a:srgbClr val="FBAE40"/>
          </p15:clr>
        </p15:guide>
        <p15:guide id="14" pos="10282" userDrawn="1">
          <p15:clr>
            <a:srgbClr val="FBAE40"/>
          </p15:clr>
        </p15:guide>
        <p15:guide id="15" pos="13390" userDrawn="1">
          <p15:clr>
            <a:srgbClr val="FBAE40"/>
          </p15:clr>
        </p15:guide>
        <p15:guide id="16" pos="14929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ástupný Nadpis elementu">
            <a:extLst>
              <a:ext uri="{FF2B5EF4-FFF2-40B4-BE49-F238E27FC236}">
                <a16:creationId xmlns:a16="http://schemas.microsoft.com/office/drawing/2014/main" id="{A9141778-2203-41AA-9A9C-7300816AF9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14347" y="5183400"/>
            <a:ext cx="4885200" cy="1746038"/>
          </a:xfrm>
          <a:custGeom>
            <a:avLst/>
            <a:gdLst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9075" h="1746038">
                <a:moveTo>
                  <a:pt x="0" y="0"/>
                </a:moveTo>
                <a:lnTo>
                  <a:pt x="4889075" y="0"/>
                </a:lnTo>
                <a:lnTo>
                  <a:pt x="4889075" y="0"/>
                </a:lnTo>
                <a:lnTo>
                  <a:pt x="4889075" y="1641258"/>
                </a:lnTo>
                <a:lnTo>
                  <a:pt x="4784295" y="1746038"/>
                </a:lnTo>
                <a:lnTo>
                  <a:pt x="104780" y="1746038"/>
                </a:lnTo>
                <a:lnTo>
                  <a:pt x="0" y="164125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0" name="Zástupná Linka">
            <a:extLst>
              <a:ext uri="{FF2B5EF4-FFF2-40B4-BE49-F238E27FC236}">
                <a16:creationId xmlns:a16="http://schemas.microsoft.com/office/drawing/2014/main" id="{5112B46A-6A1B-448C-A5A2-DFFBB4D7D93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0800000">
            <a:off x="4056181" y="7722000"/>
            <a:ext cx="22132551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8" name="Zástupný Nadpis elementu">
            <a:extLst>
              <a:ext uri="{FF2B5EF4-FFF2-40B4-BE49-F238E27FC236}">
                <a16:creationId xmlns:a16="http://schemas.microsoft.com/office/drawing/2014/main" id="{C498C653-D867-460D-A2C1-916F14EF06D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613638" y="9433139"/>
            <a:ext cx="4885086" cy="3509751"/>
          </a:xfrm>
          <a:custGeom>
            <a:avLst/>
            <a:gdLst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3509751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3403932"/>
                </a:lnTo>
                <a:lnTo>
                  <a:pt x="4779267" y="3509751"/>
                </a:lnTo>
                <a:lnTo>
                  <a:pt x="105819" y="3509751"/>
                </a:lnTo>
                <a:lnTo>
                  <a:pt x="0" y="34039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9" name="Zástupná Linka svislá">
            <a:extLst>
              <a:ext uri="{FF2B5EF4-FFF2-40B4-BE49-F238E27FC236}">
                <a16:creationId xmlns:a16="http://schemas.microsoft.com/office/drawing/2014/main" id="{3F91D97A-2392-4D72-A7CB-3067428BB4C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 rot="5400000" flipV="1">
            <a:off x="3710350" y="8067940"/>
            <a:ext cx="737138" cy="452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0" name="Zástupná Linka svislá">
            <a:extLst>
              <a:ext uri="{FF2B5EF4-FFF2-40B4-BE49-F238E27FC236}">
                <a16:creationId xmlns:a16="http://schemas.microsoft.com/office/drawing/2014/main" id="{8A19931F-FCB3-4672-BE48-EAECDE6B266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 rot="5400000" flipV="1">
            <a:off x="9221586" y="8066574"/>
            <a:ext cx="737138" cy="452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1" name="Zástupná Linka svislá">
            <a:extLst>
              <a:ext uri="{FF2B5EF4-FFF2-40B4-BE49-F238E27FC236}">
                <a16:creationId xmlns:a16="http://schemas.microsoft.com/office/drawing/2014/main" id="{3B761FFA-0767-42B9-829F-3B75810CB438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 rot="5400000" flipV="1">
            <a:off x="14382798" y="7717914"/>
            <a:ext cx="1438055" cy="452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2" name="Zástupná Linka svislá">
            <a:extLst>
              <a:ext uri="{FF2B5EF4-FFF2-40B4-BE49-F238E27FC236}">
                <a16:creationId xmlns:a16="http://schemas.microsoft.com/office/drawing/2014/main" id="{424EFF82-3185-4A47-AEEC-459BBB956970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 rot="5400000" flipV="1">
            <a:off x="20288825" y="8066574"/>
            <a:ext cx="737138" cy="452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3" name="Zástupná Linka svislá">
            <a:extLst>
              <a:ext uri="{FF2B5EF4-FFF2-40B4-BE49-F238E27FC236}">
                <a16:creationId xmlns:a16="http://schemas.microsoft.com/office/drawing/2014/main" id="{99443E19-1C8A-4DE7-90E6-DFD8738CC1B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 rot="5400000" flipV="1">
            <a:off x="25797537" y="8066574"/>
            <a:ext cx="737138" cy="452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cxnSp>
        <p:nvCxnSpPr>
          <p:cNvPr id="81" name="Přímá spojnice Y 35,96 cm" hidden="1">
            <a:extLst>
              <a:ext uri="{FF2B5EF4-FFF2-40B4-BE49-F238E27FC236}">
                <a16:creationId xmlns:a16="http://schemas.microsoft.com/office/drawing/2014/main" id="{7BFDDC6E-B4F1-415D-A66D-8C66AF0E8390}"/>
              </a:ext>
            </a:extLst>
          </p:cNvPr>
          <p:cNvCxnSpPr/>
          <p:nvPr userDrawn="1"/>
        </p:nvCxnSpPr>
        <p:spPr>
          <a:xfrm>
            <a:off x="1" y="1294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Y 23,79 cm" hidden="1">
            <a:extLst>
              <a:ext uri="{FF2B5EF4-FFF2-40B4-BE49-F238E27FC236}">
                <a16:creationId xmlns:a16="http://schemas.microsoft.com/office/drawing/2014/main" id="{C4049F41-7128-47E9-ABAC-90E13BAD552F}"/>
              </a:ext>
            </a:extLst>
          </p:cNvPr>
          <p:cNvCxnSpPr/>
          <p:nvPr userDrawn="1"/>
        </p:nvCxnSpPr>
        <p:spPr>
          <a:xfrm>
            <a:off x="2" y="8564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Y 19,22 cm" hidden="1">
            <a:extLst>
              <a:ext uri="{FF2B5EF4-FFF2-40B4-BE49-F238E27FC236}">
                <a16:creationId xmlns:a16="http://schemas.microsoft.com/office/drawing/2014/main" id="{0D575291-BA11-4AB9-B238-A7D04F2BCC31}"/>
              </a:ext>
            </a:extLst>
          </p:cNvPr>
          <p:cNvCxnSpPr/>
          <p:nvPr userDrawn="1"/>
        </p:nvCxnSpPr>
        <p:spPr>
          <a:xfrm>
            <a:off x="2" y="6919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Y 15,84 cm" hidden="1">
            <a:extLst>
              <a:ext uri="{FF2B5EF4-FFF2-40B4-BE49-F238E27FC236}">
                <a16:creationId xmlns:a16="http://schemas.microsoft.com/office/drawing/2014/main" id="{FEF8E6FF-E6E2-417F-AFD1-C7899B82213A}"/>
              </a:ext>
            </a:extLst>
          </p:cNvPr>
          <p:cNvCxnSpPr/>
          <p:nvPr userDrawn="1"/>
        </p:nvCxnSpPr>
        <p:spPr>
          <a:xfrm>
            <a:off x="2" y="5702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Y 11,91 cm" hidden="1">
            <a:extLst>
              <a:ext uri="{FF2B5EF4-FFF2-40B4-BE49-F238E27FC236}">
                <a16:creationId xmlns:a16="http://schemas.microsoft.com/office/drawing/2014/main" id="{E4D025DD-E9A5-4B07-AA19-F3E755D73C11}"/>
              </a:ext>
            </a:extLst>
          </p:cNvPr>
          <p:cNvCxnSpPr/>
          <p:nvPr userDrawn="1"/>
        </p:nvCxnSpPr>
        <p:spPr>
          <a:xfrm>
            <a:off x="2" y="4287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X 4,52 cm" hidden="1">
            <a:extLst>
              <a:ext uri="{FF2B5EF4-FFF2-40B4-BE49-F238E27FC236}">
                <a16:creationId xmlns:a16="http://schemas.microsoft.com/office/drawing/2014/main" id="{306E692B-C5FF-4FA0-A260-BC2ED940856A}"/>
              </a:ext>
            </a:extLst>
          </p:cNvPr>
          <p:cNvCxnSpPr/>
          <p:nvPr userDrawn="1"/>
        </p:nvCxnSpPr>
        <p:spPr>
          <a:xfrm>
            <a:off x="2045387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Y 23,5 cm" hidden="1">
            <a:extLst>
              <a:ext uri="{FF2B5EF4-FFF2-40B4-BE49-F238E27FC236}">
                <a16:creationId xmlns:a16="http://schemas.microsoft.com/office/drawing/2014/main" id="{774685CF-070C-4642-BD9F-17868FA700F5}"/>
              </a:ext>
            </a:extLst>
          </p:cNvPr>
          <p:cNvCxnSpPr/>
          <p:nvPr userDrawn="1"/>
        </p:nvCxnSpPr>
        <p:spPr>
          <a:xfrm>
            <a:off x="2" y="8460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ástupný Nadpis elementu">
            <a:extLst>
              <a:ext uri="{FF2B5EF4-FFF2-40B4-BE49-F238E27FC236}">
                <a16:creationId xmlns:a16="http://schemas.microsoft.com/office/drawing/2014/main" id="{0406ABB4-5027-4281-AF64-54427895CC2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612800" y="8550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43" name="Zástupný Nadpis elementu">
            <a:extLst>
              <a:ext uri="{FF2B5EF4-FFF2-40B4-BE49-F238E27FC236}">
                <a16:creationId xmlns:a16="http://schemas.microsoft.com/office/drawing/2014/main" id="{E28F2048-BEAE-4AD5-95E3-1CA7521B669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149600" y="8550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44" name="Zástupný Nadpis elementu">
            <a:extLst>
              <a:ext uri="{FF2B5EF4-FFF2-40B4-BE49-F238E27FC236}">
                <a16:creationId xmlns:a16="http://schemas.microsoft.com/office/drawing/2014/main" id="{FA8BE674-9C5A-41AE-8EFA-5F94AEBDEAC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18216000" y="8550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45" name="Zástupný Nadpis elementu">
            <a:extLst>
              <a:ext uri="{FF2B5EF4-FFF2-40B4-BE49-F238E27FC236}">
                <a16:creationId xmlns:a16="http://schemas.microsoft.com/office/drawing/2014/main" id="{5D56A7CA-5DC6-4522-967E-8BA42F2E524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2682800" y="8550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46" name="Zástupný Nadpis elementu">
            <a:extLst>
              <a:ext uri="{FF2B5EF4-FFF2-40B4-BE49-F238E27FC236}">
                <a16:creationId xmlns:a16="http://schemas.microsoft.com/office/drawing/2014/main" id="{EED7E1AE-A0FD-4032-BCA9-E0AFDC57FCAB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23748115" y="8550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47" name="Zástupný Nadpis elementu">
            <a:extLst>
              <a:ext uri="{FF2B5EF4-FFF2-40B4-BE49-F238E27FC236}">
                <a16:creationId xmlns:a16="http://schemas.microsoft.com/office/drawing/2014/main" id="{DBE529C3-94F1-40EC-8965-E3E2434E6DF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612800" y="4302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48" name="Zástupný Nadpis elementu">
            <a:extLst>
              <a:ext uri="{FF2B5EF4-FFF2-40B4-BE49-F238E27FC236}">
                <a16:creationId xmlns:a16="http://schemas.microsoft.com/office/drawing/2014/main" id="{79767A06-1284-472C-8BAB-15B1B4A20F4E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149600" y="4302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49" name="Zástupný Nadpis elementu">
            <a:extLst>
              <a:ext uri="{FF2B5EF4-FFF2-40B4-BE49-F238E27FC236}">
                <a16:creationId xmlns:a16="http://schemas.microsoft.com/office/drawing/2014/main" id="{76ABD950-F683-40A6-A2E1-10A938DD78C2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8216000" y="4302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50" name="Zástupný Nadpis elementu">
            <a:extLst>
              <a:ext uri="{FF2B5EF4-FFF2-40B4-BE49-F238E27FC236}">
                <a16:creationId xmlns:a16="http://schemas.microsoft.com/office/drawing/2014/main" id="{1BB8BBFA-52C5-478E-973C-8DFFC290F17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2682800" y="4302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51" name="Zástupný Nadpis elementu">
            <a:extLst>
              <a:ext uri="{FF2B5EF4-FFF2-40B4-BE49-F238E27FC236}">
                <a16:creationId xmlns:a16="http://schemas.microsoft.com/office/drawing/2014/main" id="{DC40BE42-FAD2-42DA-81F9-B27FE1FC168C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23749200" y="4302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52" name="Zástupný Nadpis elementu">
            <a:extLst>
              <a:ext uri="{FF2B5EF4-FFF2-40B4-BE49-F238E27FC236}">
                <a16:creationId xmlns:a16="http://schemas.microsoft.com/office/drawing/2014/main" id="{11654D0E-985A-4470-BA4B-85A6E1E64822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149600" y="5183400"/>
            <a:ext cx="4885200" cy="1746038"/>
          </a:xfrm>
          <a:custGeom>
            <a:avLst/>
            <a:gdLst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9075" h="1746038">
                <a:moveTo>
                  <a:pt x="0" y="0"/>
                </a:moveTo>
                <a:lnTo>
                  <a:pt x="4889075" y="0"/>
                </a:lnTo>
                <a:lnTo>
                  <a:pt x="4889075" y="0"/>
                </a:lnTo>
                <a:lnTo>
                  <a:pt x="4889075" y="1641258"/>
                </a:lnTo>
                <a:lnTo>
                  <a:pt x="4784295" y="1746038"/>
                </a:lnTo>
                <a:lnTo>
                  <a:pt x="104780" y="1746038"/>
                </a:lnTo>
                <a:lnTo>
                  <a:pt x="0" y="164125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53" name="Zástupný Nadpis elementu">
            <a:extLst>
              <a:ext uri="{FF2B5EF4-FFF2-40B4-BE49-F238E27FC236}">
                <a16:creationId xmlns:a16="http://schemas.microsoft.com/office/drawing/2014/main" id="{BE0A755B-B18D-4D7C-80FD-618057D1DC2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2682800" y="5183400"/>
            <a:ext cx="4885200" cy="1746038"/>
          </a:xfrm>
          <a:custGeom>
            <a:avLst/>
            <a:gdLst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9075" h="1746038">
                <a:moveTo>
                  <a:pt x="0" y="0"/>
                </a:moveTo>
                <a:lnTo>
                  <a:pt x="4889075" y="0"/>
                </a:lnTo>
                <a:lnTo>
                  <a:pt x="4889075" y="0"/>
                </a:lnTo>
                <a:lnTo>
                  <a:pt x="4889075" y="1641258"/>
                </a:lnTo>
                <a:lnTo>
                  <a:pt x="4784295" y="1746038"/>
                </a:lnTo>
                <a:lnTo>
                  <a:pt x="104780" y="1746038"/>
                </a:lnTo>
                <a:lnTo>
                  <a:pt x="0" y="164125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54" name="Zástupný Nadpis elementu">
            <a:extLst>
              <a:ext uri="{FF2B5EF4-FFF2-40B4-BE49-F238E27FC236}">
                <a16:creationId xmlns:a16="http://schemas.microsoft.com/office/drawing/2014/main" id="{C20B2EAC-3345-402B-A8E1-24FF277073D7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8216000" y="5184000"/>
            <a:ext cx="4885200" cy="1746038"/>
          </a:xfrm>
          <a:custGeom>
            <a:avLst/>
            <a:gdLst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9075" h="1746038">
                <a:moveTo>
                  <a:pt x="0" y="0"/>
                </a:moveTo>
                <a:lnTo>
                  <a:pt x="4889075" y="0"/>
                </a:lnTo>
                <a:lnTo>
                  <a:pt x="4889075" y="0"/>
                </a:lnTo>
                <a:lnTo>
                  <a:pt x="4889075" y="1641258"/>
                </a:lnTo>
                <a:lnTo>
                  <a:pt x="4784295" y="1746038"/>
                </a:lnTo>
                <a:lnTo>
                  <a:pt x="104780" y="1746038"/>
                </a:lnTo>
                <a:lnTo>
                  <a:pt x="0" y="164125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55" name="Zástupný Nadpis elementu">
            <a:extLst>
              <a:ext uri="{FF2B5EF4-FFF2-40B4-BE49-F238E27FC236}">
                <a16:creationId xmlns:a16="http://schemas.microsoft.com/office/drawing/2014/main" id="{291AD18D-F3C1-4E61-A80D-A3AE08E1523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3748115" y="5184000"/>
            <a:ext cx="4885200" cy="1746038"/>
          </a:xfrm>
          <a:custGeom>
            <a:avLst/>
            <a:gdLst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9075" h="1746038">
                <a:moveTo>
                  <a:pt x="0" y="0"/>
                </a:moveTo>
                <a:lnTo>
                  <a:pt x="4889075" y="0"/>
                </a:lnTo>
                <a:lnTo>
                  <a:pt x="4889075" y="0"/>
                </a:lnTo>
                <a:lnTo>
                  <a:pt x="4889075" y="1641258"/>
                </a:lnTo>
                <a:lnTo>
                  <a:pt x="4784295" y="1746038"/>
                </a:lnTo>
                <a:lnTo>
                  <a:pt x="104780" y="1746038"/>
                </a:lnTo>
                <a:lnTo>
                  <a:pt x="0" y="164125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56" name="Zástupný Nadpis elementu">
            <a:extLst>
              <a:ext uri="{FF2B5EF4-FFF2-40B4-BE49-F238E27FC236}">
                <a16:creationId xmlns:a16="http://schemas.microsoft.com/office/drawing/2014/main" id="{BC50626C-A2E5-433B-8CF5-A074B6A54893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149714" y="9431674"/>
            <a:ext cx="4885086" cy="3509751"/>
          </a:xfrm>
          <a:custGeom>
            <a:avLst/>
            <a:gdLst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3509751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3403932"/>
                </a:lnTo>
                <a:lnTo>
                  <a:pt x="4779267" y="3509751"/>
                </a:lnTo>
                <a:lnTo>
                  <a:pt x="105819" y="3509751"/>
                </a:lnTo>
                <a:lnTo>
                  <a:pt x="0" y="34039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57" name="Zástupný Nadpis elementu">
            <a:extLst>
              <a:ext uri="{FF2B5EF4-FFF2-40B4-BE49-F238E27FC236}">
                <a16:creationId xmlns:a16="http://schemas.microsoft.com/office/drawing/2014/main" id="{AD593A0F-DBDC-4589-80F5-004E8372D4E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2682800" y="9433139"/>
            <a:ext cx="4885086" cy="3509751"/>
          </a:xfrm>
          <a:custGeom>
            <a:avLst/>
            <a:gdLst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3509751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3403932"/>
                </a:lnTo>
                <a:lnTo>
                  <a:pt x="4779267" y="3509751"/>
                </a:lnTo>
                <a:lnTo>
                  <a:pt x="105819" y="3509751"/>
                </a:lnTo>
                <a:lnTo>
                  <a:pt x="0" y="34039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58" name="Zástupný Nadpis elementu">
            <a:extLst>
              <a:ext uri="{FF2B5EF4-FFF2-40B4-BE49-F238E27FC236}">
                <a16:creationId xmlns:a16="http://schemas.microsoft.com/office/drawing/2014/main" id="{EDFC0C4E-B68C-496E-9CC0-B5CFC2C73CA6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8216000" y="9431674"/>
            <a:ext cx="4885086" cy="3509751"/>
          </a:xfrm>
          <a:custGeom>
            <a:avLst/>
            <a:gdLst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3509751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3403932"/>
                </a:lnTo>
                <a:lnTo>
                  <a:pt x="4779267" y="3509751"/>
                </a:lnTo>
                <a:lnTo>
                  <a:pt x="105819" y="3509751"/>
                </a:lnTo>
                <a:lnTo>
                  <a:pt x="0" y="34039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59" name="Zástupný Nadpis elementu">
            <a:extLst>
              <a:ext uri="{FF2B5EF4-FFF2-40B4-BE49-F238E27FC236}">
                <a16:creationId xmlns:a16="http://schemas.microsoft.com/office/drawing/2014/main" id="{35F6BB3D-6A8E-448E-AE2B-A3C8802D669A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23748114" y="9432000"/>
            <a:ext cx="4885086" cy="3509751"/>
          </a:xfrm>
          <a:custGeom>
            <a:avLst/>
            <a:gdLst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3509751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3403932"/>
                </a:lnTo>
                <a:lnTo>
                  <a:pt x="4779267" y="3509751"/>
                </a:lnTo>
                <a:lnTo>
                  <a:pt x="105819" y="3509751"/>
                </a:lnTo>
                <a:lnTo>
                  <a:pt x="0" y="34039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</p:spTree>
    <p:extLst>
      <p:ext uri="{BB962C8B-B14F-4D97-AF65-F5344CB8AC3E}">
        <p14:creationId xmlns:p14="http://schemas.microsoft.com/office/powerpoint/2010/main" val="746245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6" userDrawn="1">
          <p15:clr>
            <a:srgbClr val="FBAE40"/>
          </p15:clr>
        </p15:guide>
        <p15:guide id="7" orient="horz" pos="2709" userDrawn="1">
          <p15:clr>
            <a:srgbClr val="FBAE40"/>
          </p15:clr>
        </p15:guide>
        <p15:guide id="11" pos="4095" userDrawn="1">
          <p15:clr>
            <a:srgbClr val="FBAE40"/>
          </p15:clr>
        </p15:guide>
        <p15:guide id="12" pos="4495" userDrawn="1">
          <p15:clr>
            <a:srgbClr val="FBAE40"/>
          </p15:clr>
        </p15:guide>
        <p15:guide id="13" pos="7573" userDrawn="1">
          <p15:clr>
            <a:srgbClr val="FBAE40"/>
          </p15:clr>
        </p15:guide>
        <p15:guide id="16" pos="14929" userDrawn="1">
          <p15:clr>
            <a:srgbClr val="FBAE40"/>
          </p15:clr>
        </p15:guide>
        <p15:guide id="17" orient="horz" pos="4365" userDrawn="1">
          <p15:clr>
            <a:srgbClr val="FBAE40"/>
          </p15:clr>
        </p15:guide>
        <p15:guide id="20" orient="horz" pos="8153" userDrawn="1">
          <p15:clr>
            <a:srgbClr val="FBAE40"/>
          </p15:clr>
        </p15:guide>
        <p15:guide id="21" pos="7973" userDrawn="1">
          <p15:clr>
            <a:srgbClr val="FBAE40"/>
          </p15:clr>
        </p15:guide>
        <p15:guide id="22" pos="11080" userDrawn="1">
          <p15:clr>
            <a:srgbClr val="FBAE40"/>
          </p15:clr>
        </p15:guide>
        <p15:guide id="23" pos="11451" userDrawn="1">
          <p15:clr>
            <a:srgbClr val="FBAE40"/>
          </p15:clr>
        </p15:guide>
        <p15:guide id="24" pos="14559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ástupný text 57">
            <a:extLst>
              <a:ext uri="{FF2B5EF4-FFF2-40B4-BE49-F238E27FC236}">
                <a16:creationId xmlns:a16="http://schemas.microsoft.com/office/drawing/2014/main" id="{DE036119-E9FE-4A73-B7B8-C1072AB1FB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797428"/>
            <a:ext cx="8633041" cy="1403222"/>
          </a:xfrm>
          <a:custGeom>
            <a:avLst/>
            <a:gdLst>
              <a:gd name="connsiteX0" fmla="*/ 0 w 8633041"/>
              <a:gd name="connsiteY0" fmla="*/ 0 h 1403222"/>
              <a:gd name="connsiteX1" fmla="*/ 8519815 w 8633041"/>
              <a:gd name="connsiteY1" fmla="*/ 0 h 1403222"/>
              <a:gd name="connsiteX2" fmla="*/ 8633041 w 8633041"/>
              <a:gd name="connsiteY2" fmla="*/ 113226 h 1403222"/>
              <a:gd name="connsiteX3" fmla="*/ 8633041 w 8633041"/>
              <a:gd name="connsiteY3" fmla="*/ 1289996 h 1403222"/>
              <a:gd name="connsiteX4" fmla="*/ 8519815 w 8633041"/>
              <a:gd name="connsiteY4" fmla="*/ 1403222 h 1403222"/>
              <a:gd name="connsiteX5" fmla="*/ 0 w 8633041"/>
              <a:gd name="connsiteY5" fmla="*/ 1403222 h 140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3041" h="1403222">
                <a:moveTo>
                  <a:pt x="0" y="0"/>
                </a:moveTo>
                <a:lnTo>
                  <a:pt x="8519815" y="0"/>
                </a:lnTo>
                <a:lnTo>
                  <a:pt x="8633041" y="113226"/>
                </a:lnTo>
                <a:lnTo>
                  <a:pt x="8633041" y="1289996"/>
                </a:lnTo>
                <a:lnTo>
                  <a:pt x="8519815" y="1403222"/>
                </a:lnTo>
                <a:lnTo>
                  <a:pt x="0" y="14032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9" name="Zástupný text 68">
            <a:extLst>
              <a:ext uri="{FF2B5EF4-FFF2-40B4-BE49-F238E27FC236}">
                <a16:creationId xmlns:a16="http://schemas.microsoft.com/office/drawing/2014/main" id="{A204D65D-96E5-47B6-9643-B8320669A7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0" y="5847708"/>
            <a:ext cx="7860214" cy="1403222"/>
          </a:xfrm>
          <a:custGeom>
            <a:avLst/>
            <a:gdLst>
              <a:gd name="connsiteX0" fmla="*/ 0 w 7860214"/>
              <a:gd name="connsiteY0" fmla="*/ 0 h 1403222"/>
              <a:gd name="connsiteX1" fmla="*/ 7746988 w 7860214"/>
              <a:gd name="connsiteY1" fmla="*/ 0 h 1403222"/>
              <a:gd name="connsiteX2" fmla="*/ 7860214 w 7860214"/>
              <a:gd name="connsiteY2" fmla="*/ 113226 h 1403222"/>
              <a:gd name="connsiteX3" fmla="*/ 7860214 w 7860214"/>
              <a:gd name="connsiteY3" fmla="*/ 1289996 h 1403222"/>
              <a:gd name="connsiteX4" fmla="*/ 7746988 w 7860214"/>
              <a:gd name="connsiteY4" fmla="*/ 1403222 h 1403222"/>
              <a:gd name="connsiteX5" fmla="*/ 0 w 7860214"/>
              <a:gd name="connsiteY5" fmla="*/ 1403222 h 140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0214" h="1403222">
                <a:moveTo>
                  <a:pt x="0" y="0"/>
                </a:moveTo>
                <a:lnTo>
                  <a:pt x="7746988" y="0"/>
                </a:lnTo>
                <a:lnTo>
                  <a:pt x="7860214" y="113226"/>
                </a:lnTo>
                <a:lnTo>
                  <a:pt x="7860214" y="1289996"/>
                </a:lnTo>
                <a:lnTo>
                  <a:pt x="7746988" y="1403222"/>
                </a:lnTo>
                <a:lnTo>
                  <a:pt x="0" y="14032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0" name="Zástupný text 69">
            <a:extLst>
              <a:ext uri="{FF2B5EF4-FFF2-40B4-BE49-F238E27FC236}">
                <a16:creationId xmlns:a16="http://schemas.microsoft.com/office/drawing/2014/main" id="{F23B242F-69B0-476A-81FB-D1562BD2A7C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0" y="7897988"/>
            <a:ext cx="7361341" cy="1403222"/>
          </a:xfrm>
          <a:custGeom>
            <a:avLst/>
            <a:gdLst>
              <a:gd name="connsiteX0" fmla="*/ 0 w 7361341"/>
              <a:gd name="connsiteY0" fmla="*/ 0 h 1403222"/>
              <a:gd name="connsiteX1" fmla="*/ 7248115 w 7361341"/>
              <a:gd name="connsiteY1" fmla="*/ 0 h 1403222"/>
              <a:gd name="connsiteX2" fmla="*/ 7361341 w 7361341"/>
              <a:gd name="connsiteY2" fmla="*/ 113226 h 1403222"/>
              <a:gd name="connsiteX3" fmla="*/ 7361341 w 7361341"/>
              <a:gd name="connsiteY3" fmla="*/ 1289996 h 1403222"/>
              <a:gd name="connsiteX4" fmla="*/ 7248115 w 7361341"/>
              <a:gd name="connsiteY4" fmla="*/ 1403222 h 1403222"/>
              <a:gd name="connsiteX5" fmla="*/ 0 w 7361341"/>
              <a:gd name="connsiteY5" fmla="*/ 1403222 h 140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1341" h="1403222">
                <a:moveTo>
                  <a:pt x="0" y="0"/>
                </a:moveTo>
                <a:lnTo>
                  <a:pt x="7248115" y="0"/>
                </a:lnTo>
                <a:lnTo>
                  <a:pt x="7361341" y="113226"/>
                </a:lnTo>
                <a:lnTo>
                  <a:pt x="7361341" y="1289996"/>
                </a:lnTo>
                <a:lnTo>
                  <a:pt x="7248115" y="1403222"/>
                </a:lnTo>
                <a:lnTo>
                  <a:pt x="0" y="14032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1" name="Zástupný text 70">
            <a:extLst>
              <a:ext uri="{FF2B5EF4-FFF2-40B4-BE49-F238E27FC236}">
                <a16:creationId xmlns:a16="http://schemas.microsoft.com/office/drawing/2014/main" id="{896F4A48-72E7-4061-9462-1F854C46F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964962"/>
            <a:ext cx="5901372" cy="1403222"/>
          </a:xfrm>
          <a:custGeom>
            <a:avLst/>
            <a:gdLst>
              <a:gd name="connsiteX0" fmla="*/ 0 w 5901372"/>
              <a:gd name="connsiteY0" fmla="*/ 0 h 1403222"/>
              <a:gd name="connsiteX1" fmla="*/ 5788146 w 5901372"/>
              <a:gd name="connsiteY1" fmla="*/ 0 h 1403222"/>
              <a:gd name="connsiteX2" fmla="*/ 5901372 w 5901372"/>
              <a:gd name="connsiteY2" fmla="*/ 113226 h 1403222"/>
              <a:gd name="connsiteX3" fmla="*/ 5901372 w 5901372"/>
              <a:gd name="connsiteY3" fmla="*/ 1289996 h 1403222"/>
              <a:gd name="connsiteX4" fmla="*/ 5788146 w 5901372"/>
              <a:gd name="connsiteY4" fmla="*/ 1403222 h 1403222"/>
              <a:gd name="connsiteX5" fmla="*/ 0 w 5901372"/>
              <a:gd name="connsiteY5" fmla="*/ 1403222 h 140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1372" h="1403222">
                <a:moveTo>
                  <a:pt x="0" y="0"/>
                </a:moveTo>
                <a:lnTo>
                  <a:pt x="5788146" y="0"/>
                </a:lnTo>
                <a:lnTo>
                  <a:pt x="5901372" y="113226"/>
                </a:lnTo>
                <a:lnTo>
                  <a:pt x="5901372" y="1289996"/>
                </a:lnTo>
                <a:lnTo>
                  <a:pt x="5788146" y="1403222"/>
                </a:lnTo>
                <a:lnTo>
                  <a:pt x="0" y="14032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2" name="Zástupný text 71">
            <a:extLst>
              <a:ext uri="{FF2B5EF4-FFF2-40B4-BE49-F238E27FC236}">
                <a16:creationId xmlns:a16="http://schemas.microsoft.com/office/drawing/2014/main" id="{36B95960-8637-4F0E-A21D-F56389FB56E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12006391"/>
            <a:ext cx="5461640" cy="1403222"/>
          </a:xfrm>
          <a:custGeom>
            <a:avLst/>
            <a:gdLst>
              <a:gd name="connsiteX0" fmla="*/ 0 w 5461640"/>
              <a:gd name="connsiteY0" fmla="*/ 0 h 1403222"/>
              <a:gd name="connsiteX1" fmla="*/ 5348414 w 5461640"/>
              <a:gd name="connsiteY1" fmla="*/ 0 h 1403222"/>
              <a:gd name="connsiteX2" fmla="*/ 5461640 w 5461640"/>
              <a:gd name="connsiteY2" fmla="*/ 113226 h 1403222"/>
              <a:gd name="connsiteX3" fmla="*/ 5461640 w 5461640"/>
              <a:gd name="connsiteY3" fmla="*/ 1289996 h 1403222"/>
              <a:gd name="connsiteX4" fmla="*/ 5348414 w 5461640"/>
              <a:gd name="connsiteY4" fmla="*/ 1403222 h 1403222"/>
              <a:gd name="connsiteX5" fmla="*/ 0 w 5461640"/>
              <a:gd name="connsiteY5" fmla="*/ 1403222 h 140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640" h="1403222">
                <a:moveTo>
                  <a:pt x="0" y="0"/>
                </a:moveTo>
                <a:lnTo>
                  <a:pt x="5348414" y="0"/>
                </a:lnTo>
                <a:lnTo>
                  <a:pt x="5461640" y="113226"/>
                </a:lnTo>
                <a:lnTo>
                  <a:pt x="5461640" y="1289996"/>
                </a:lnTo>
                <a:lnTo>
                  <a:pt x="5348414" y="1403222"/>
                </a:lnTo>
                <a:lnTo>
                  <a:pt x="0" y="14032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1C77915C-7DE7-4DC5-A42D-60FCBE1ED2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78593" y="3797303"/>
            <a:ext cx="14754609" cy="550862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7" name="Zástupná Hodnota">
            <a:extLst>
              <a:ext uri="{FF2B5EF4-FFF2-40B4-BE49-F238E27FC236}">
                <a16:creationId xmlns:a16="http://schemas.microsoft.com/office/drawing/2014/main" id="{A28B9D79-8A78-4431-9F99-35D1FD4D6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2789" y="3797300"/>
            <a:ext cx="3506316" cy="1403350"/>
          </a:xfrm>
        </p:spPr>
        <p:txBody>
          <a:bodyPr t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500"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28" name="Zástupná Hodnota">
            <a:extLst>
              <a:ext uri="{FF2B5EF4-FFF2-40B4-BE49-F238E27FC236}">
                <a16:creationId xmlns:a16="http://schemas.microsoft.com/office/drawing/2014/main" id="{14A1A03C-C263-462A-9422-46633A51F5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26354" y="5850000"/>
            <a:ext cx="3506316" cy="1403350"/>
          </a:xfrm>
        </p:spPr>
        <p:txBody>
          <a:bodyPr t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500"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29" name="Zástupná Hodnota">
            <a:extLst>
              <a:ext uri="{FF2B5EF4-FFF2-40B4-BE49-F238E27FC236}">
                <a16:creationId xmlns:a16="http://schemas.microsoft.com/office/drawing/2014/main" id="{AA993D90-669B-46B8-9D46-0D17994E68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5958" y="7903213"/>
            <a:ext cx="3506316" cy="1403350"/>
          </a:xfrm>
        </p:spPr>
        <p:txBody>
          <a:bodyPr t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500"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30" name="Zástupná Hodnota">
            <a:extLst>
              <a:ext uri="{FF2B5EF4-FFF2-40B4-BE49-F238E27FC236}">
                <a16:creationId xmlns:a16="http://schemas.microsoft.com/office/drawing/2014/main" id="{F91DA71A-F944-43A5-AC65-9E3E4C34E0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6947" y="9953625"/>
            <a:ext cx="3506316" cy="1403350"/>
          </a:xfrm>
        </p:spPr>
        <p:txBody>
          <a:bodyPr t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500"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31" name="Zástupná Hodnota">
            <a:extLst>
              <a:ext uri="{FF2B5EF4-FFF2-40B4-BE49-F238E27FC236}">
                <a16:creationId xmlns:a16="http://schemas.microsoft.com/office/drawing/2014/main" id="{4F8DFCE7-3840-4857-923F-5F2613BC40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14428" y="12004037"/>
            <a:ext cx="3506316" cy="1403350"/>
          </a:xfrm>
        </p:spPr>
        <p:txBody>
          <a:bodyPr t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500"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35" name="Zástupná Hodnota">
            <a:extLst>
              <a:ext uri="{FF2B5EF4-FFF2-40B4-BE49-F238E27FC236}">
                <a16:creationId xmlns:a16="http://schemas.microsoft.com/office/drawing/2014/main" id="{3229D55B-3964-43C6-BEBF-1D870B3878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878594" y="9953625"/>
            <a:ext cx="2444293" cy="1403350"/>
          </a:xfrm>
        </p:spPr>
        <p:txBody>
          <a:bodyPr t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500"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36" name="Zástupná Hodnota">
            <a:extLst>
              <a:ext uri="{FF2B5EF4-FFF2-40B4-BE49-F238E27FC236}">
                <a16:creationId xmlns:a16="http://schemas.microsoft.com/office/drawing/2014/main" id="{A70C18E6-27C5-45B5-8F1B-0AF79556AD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878764" y="12004037"/>
            <a:ext cx="2444295" cy="1403350"/>
          </a:xfrm>
        </p:spPr>
        <p:txBody>
          <a:bodyPr t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500"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14" name="Zástupná Ikona">
            <a:extLst>
              <a:ext uri="{FF2B5EF4-FFF2-40B4-BE49-F238E27FC236}">
                <a16:creationId xmlns:a16="http://schemas.microsoft.com/office/drawing/2014/main" id="{499E54AE-1530-4861-BB74-27A5BA4A1AF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788462" y="9953625"/>
            <a:ext cx="515872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40" name="Zástupná Ikona">
            <a:extLst>
              <a:ext uri="{FF2B5EF4-FFF2-40B4-BE49-F238E27FC236}">
                <a16:creationId xmlns:a16="http://schemas.microsoft.com/office/drawing/2014/main" id="{5D1B33AA-CF5D-4AAF-BAE7-0AEB1B59E7F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6788462" y="12004037"/>
            <a:ext cx="515872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41" name="Zástupný text 9">
            <a:extLst>
              <a:ext uri="{FF2B5EF4-FFF2-40B4-BE49-F238E27FC236}">
                <a16:creationId xmlns:a16="http://schemas.microsoft.com/office/drawing/2014/main" id="{E91D048B-E602-4CB8-B81F-C5B694AD65C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951375" y="9964962"/>
            <a:ext cx="10681826" cy="13920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0" name="Zástupný text 9">
            <a:extLst>
              <a:ext uri="{FF2B5EF4-FFF2-40B4-BE49-F238E27FC236}">
                <a16:creationId xmlns:a16="http://schemas.microsoft.com/office/drawing/2014/main" id="{3E4ACB1F-ABF1-4415-B5C3-F0DA2FCAFE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951375" y="12004038"/>
            <a:ext cx="10681826" cy="140557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1" name="Zástupná Ikona">
            <a:extLst>
              <a:ext uri="{FF2B5EF4-FFF2-40B4-BE49-F238E27FC236}">
                <a16:creationId xmlns:a16="http://schemas.microsoft.com/office/drawing/2014/main" id="{27E6C210-4C4C-4E08-9430-0C3C11AA227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249358" y="4104000"/>
            <a:ext cx="995542" cy="79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52" name="Zástupná Ikona">
            <a:extLst>
              <a:ext uri="{FF2B5EF4-FFF2-40B4-BE49-F238E27FC236}">
                <a16:creationId xmlns:a16="http://schemas.microsoft.com/office/drawing/2014/main" id="{E1A4AE4A-CC88-45E0-B743-5B1953A35E9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480075" y="6156000"/>
            <a:ext cx="995542" cy="79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53" name="Zástupná Ikona">
            <a:extLst>
              <a:ext uri="{FF2B5EF4-FFF2-40B4-BE49-F238E27FC236}">
                <a16:creationId xmlns:a16="http://schemas.microsoft.com/office/drawing/2014/main" id="{EF06CC46-4863-4642-BD60-DE71F0491DF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982304" y="8208000"/>
            <a:ext cx="995542" cy="79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54" name="Zástupná Ikona">
            <a:extLst>
              <a:ext uri="{FF2B5EF4-FFF2-40B4-BE49-F238E27FC236}">
                <a16:creationId xmlns:a16="http://schemas.microsoft.com/office/drawing/2014/main" id="{C20B60BF-5BFC-43AC-A9F1-47EEAEC72CB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34243" y="10260000"/>
            <a:ext cx="995542" cy="79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56" name="Zástupná Ikona">
            <a:extLst>
              <a:ext uri="{FF2B5EF4-FFF2-40B4-BE49-F238E27FC236}">
                <a16:creationId xmlns:a16="http://schemas.microsoft.com/office/drawing/2014/main" id="{E6EAC17D-E0E6-4EE4-8B74-480D9E74807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081723" y="12312000"/>
            <a:ext cx="995542" cy="79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cxnSp>
        <p:nvCxnSpPr>
          <p:cNvPr id="64" name="Přímá spojnice X 20,12 cm" hidden="1">
            <a:extLst>
              <a:ext uri="{FF2B5EF4-FFF2-40B4-BE49-F238E27FC236}">
                <a16:creationId xmlns:a16="http://schemas.microsoft.com/office/drawing/2014/main" id="{30534323-2C5A-4324-8943-968B24A5689D}"/>
              </a:ext>
            </a:extLst>
          </p:cNvPr>
          <p:cNvCxnSpPr/>
          <p:nvPr userDrawn="1"/>
        </p:nvCxnSpPr>
        <p:spPr>
          <a:xfrm>
            <a:off x="9104686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X 20,12 cm" hidden="1">
            <a:extLst>
              <a:ext uri="{FF2B5EF4-FFF2-40B4-BE49-F238E27FC236}">
                <a16:creationId xmlns:a16="http://schemas.microsoft.com/office/drawing/2014/main" id="{8E42BC05-FFD0-4B33-B1D0-5F6B68F64009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X 20,12 cm" hidden="1">
            <a:extLst>
              <a:ext uri="{FF2B5EF4-FFF2-40B4-BE49-F238E27FC236}">
                <a16:creationId xmlns:a16="http://schemas.microsoft.com/office/drawing/2014/main" id="{E8E0F6C7-26C5-40D7-BB4B-FF2B6078BCB7}"/>
              </a:ext>
            </a:extLst>
          </p:cNvPr>
          <p:cNvCxnSpPr/>
          <p:nvPr userDrawn="1"/>
        </p:nvCxnSpPr>
        <p:spPr>
          <a:xfrm>
            <a:off x="17942386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X 19,12 cm" hidden="1">
            <a:extLst>
              <a:ext uri="{FF2B5EF4-FFF2-40B4-BE49-F238E27FC236}">
                <a16:creationId xmlns:a16="http://schemas.microsoft.com/office/drawing/2014/main" id="{306E692B-C5FF-4FA0-A260-BC2ED940856A}"/>
              </a:ext>
            </a:extLst>
          </p:cNvPr>
          <p:cNvCxnSpPr/>
          <p:nvPr userDrawn="1"/>
        </p:nvCxnSpPr>
        <p:spPr>
          <a:xfrm>
            <a:off x="8652167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X 17,28 cm" hidden="1">
            <a:extLst>
              <a:ext uri="{FF2B5EF4-FFF2-40B4-BE49-F238E27FC236}">
                <a16:creationId xmlns:a16="http://schemas.microsoft.com/office/drawing/2014/main" id="{AACE06EA-A92F-4591-A5C0-6C65910CCF4A}"/>
              </a:ext>
            </a:extLst>
          </p:cNvPr>
          <p:cNvCxnSpPr/>
          <p:nvPr userDrawn="1"/>
        </p:nvCxnSpPr>
        <p:spPr>
          <a:xfrm>
            <a:off x="7819532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Y 16,26 cm" hidden="1">
            <a:extLst>
              <a:ext uri="{FF2B5EF4-FFF2-40B4-BE49-F238E27FC236}">
                <a16:creationId xmlns:a16="http://schemas.microsoft.com/office/drawing/2014/main" id="{5FF25EC6-455D-441B-9132-521E9713F859}"/>
              </a:ext>
            </a:extLst>
          </p:cNvPr>
          <p:cNvCxnSpPr/>
          <p:nvPr userDrawn="1"/>
        </p:nvCxnSpPr>
        <p:spPr>
          <a:xfrm>
            <a:off x="2" y="5853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X 16,23 cm" hidden="1">
            <a:extLst>
              <a:ext uri="{FF2B5EF4-FFF2-40B4-BE49-F238E27FC236}">
                <a16:creationId xmlns:a16="http://schemas.microsoft.com/office/drawing/2014/main" id="{DB17F46D-7242-4A4C-9D5D-57DD3BE63E07}"/>
              </a:ext>
            </a:extLst>
          </p:cNvPr>
          <p:cNvCxnSpPr/>
          <p:nvPr userDrawn="1"/>
        </p:nvCxnSpPr>
        <p:spPr>
          <a:xfrm>
            <a:off x="7344387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Y 14,4 cm" hidden="1">
            <a:extLst>
              <a:ext uri="{FF2B5EF4-FFF2-40B4-BE49-F238E27FC236}">
                <a16:creationId xmlns:a16="http://schemas.microsoft.com/office/drawing/2014/main" id="{292E43FF-8CB7-4A52-80F2-6C946E5CAC49}"/>
              </a:ext>
            </a:extLst>
          </p:cNvPr>
          <p:cNvCxnSpPr/>
          <p:nvPr userDrawn="1"/>
        </p:nvCxnSpPr>
        <p:spPr>
          <a:xfrm>
            <a:off x="2" y="5184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X 13,09 cm" hidden="1">
            <a:extLst>
              <a:ext uri="{FF2B5EF4-FFF2-40B4-BE49-F238E27FC236}">
                <a16:creationId xmlns:a16="http://schemas.microsoft.com/office/drawing/2014/main" id="{F02678B0-0F84-41F1-AC5B-5560D0C94CF9}"/>
              </a:ext>
            </a:extLst>
          </p:cNvPr>
          <p:cNvCxnSpPr/>
          <p:nvPr userDrawn="1"/>
        </p:nvCxnSpPr>
        <p:spPr>
          <a:xfrm>
            <a:off x="5923476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X 12,03 cm" hidden="1">
            <a:extLst>
              <a:ext uri="{FF2B5EF4-FFF2-40B4-BE49-F238E27FC236}">
                <a16:creationId xmlns:a16="http://schemas.microsoft.com/office/drawing/2014/main" id="{EF7DB93F-6F9D-4943-B18D-9A4DF9B53AD8}"/>
              </a:ext>
            </a:extLst>
          </p:cNvPr>
          <p:cNvCxnSpPr/>
          <p:nvPr userDrawn="1"/>
        </p:nvCxnSpPr>
        <p:spPr>
          <a:xfrm>
            <a:off x="5443806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7CF00F5B-FA52-454B-97DF-9702BC9A1BAA}"/>
              </a:ext>
            </a:extLst>
          </p:cNvPr>
          <p:cNvCxnSpPr/>
          <p:nvPr userDrawn="1"/>
        </p:nvCxnSpPr>
        <p:spPr>
          <a:xfrm>
            <a:off x="2" y="11134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 hidden="1">
            <a:extLst>
              <a:ext uri="{FF2B5EF4-FFF2-40B4-BE49-F238E27FC236}">
                <a16:creationId xmlns:a16="http://schemas.microsoft.com/office/drawing/2014/main" id="{187449ED-7FBE-47CD-B8C0-3FCAA6B0EE96}"/>
              </a:ext>
            </a:extLst>
          </p:cNvPr>
          <p:cNvCxnSpPr/>
          <p:nvPr userDrawn="1"/>
        </p:nvCxnSpPr>
        <p:spPr>
          <a:xfrm>
            <a:off x="2" y="1344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X 37,1 cm" hidden="1">
            <a:extLst>
              <a:ext uri="{FF2B5EF4-FFF2-40B4-BE49-F238E27FC236}">
                <a16:creationId xmlns:a16="http://schemas.microsoft.com/office/drawing/2014/main" id="{AA461AF2-9F1D-455F-8CAC-4269E02B360D}"/>
              </a:ext>
            </a:extLst>
          </p:cNvPr>
          <p:cNvCxnSpPr/>
          <p:nvPr userDrawn="1"/>
        </p:nvCxnSpPr>
        <p:spPr>
          <a:xfrm>
            <a:off x="16788462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Y 28,11 cm" hidden="1">
            <a:extLst>
              <a:ext uri="{FF2B5EF4-FFF2-40B4-BE49-F238E27FC236}">
                <a16:creationId xmlns:a16="http://schemas.microsoft.com/office/drawing/2014/main" id="{470F6DD0-B890-4C8B-9381-2DFD1A9DE390}"/>
              </a:ext>
            </a:extLst>
          </p:cNvPr>
          <p:cNvCxnSpPr/>
          <p:nvPr userDrawn="1"/>
        </p:nvCxnSpPr>
        <p:spPr>
          <a:xfrm>
            <a:off x="2" y="101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Y 10,52 cm" hidden="1">
            <a:extLst>
              <a:ext uri="{FF2B5EF4-FFF2-40B4-BE49-F238E27FC236}">
                <a16:creationId xmlns:a16="http://schemas.microsoft.com/office/drawing/2014/main" id="{774685CF-070C-4642-BD9F-17868FA700F5}"/>
              </a:ext>
            </a:extLst>
          </p:cNvPr>
          <p:cNvCxnSpPr/>
          <p:nvPr userDrawn="1"/>
        </p:nvCxnSpPr>
        <p:spPr>
          <a:xfrm>
            <a:off x="2" y="3787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 hidden="1">
            <a:extLst>
              <a:ext uri="{FF2B5EF4-FFF2-40B4-BE49-F238E27FC236}">
                <a16:creationId xmlns:a16="http://schemas.microsoft.com/office/drawing/2014/main" id="{5E2DB788-4F89-4926-AD43-F8A008DBD419}"/>
              </a:ext>
            </a:extLst>
          </p:cNvPr>
          <p:cNvCxnSpPr/>
          <p:nvPr userDrawn="1"/>
        </p:nvCxnSpPr>
        <p:spPr>
          <a:xfrm>
            <a:off x="2" y="12430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487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62" userDrawn="1">
          <p15:clr>
            <a:srgbClr val="FBAE40"/>
          </p15:clr>
        </p15:guide>
        <p15:guide id="7" orient="horz" pos="2392" userDrawn="1">
          <p15:clr>
            <a:srgbClr val="FBAE40"/>
          </p15:clr>
        </p15:guide>
        <p15:guide id="17" orient="horz" pos="3276" userDrawn="1">
          <p15:clr>
            <a:srgbClr val="FBAE40"/>
          </p15:clr>
        </p15:guide>
        <p15:guide id="20" orient="horz" pos="8447" userDrawn="1">
          <p15:clr>
            <a:srgbClr val="FBAE40"/>
          </p15:clr>
        </p15:guide>
        <p15:guide id="22" pos="8742" userDrawn="1">
          <p15:clr>
            <a:srgbClr val="FBAE40"/>
          </p15:clr>
        </p15:guide>
        <p15:guide id="23" pos="11308" userDrawn="1">
          <p15:clr>
            <a:srgbClr val="FBAE40"/>
          </p15:clr>
        </p15:guide>
        <p15:guide id="25" orient="horz" pos="3685" userDrawn="1">
          <p15:clr>
            <a:srgbClr val="FBAE40"/>
          </p15:clr>
        </p15:guide>
        <p15:guide id="29" orient="horz" pos="4569" userDrawn="1">
          <p15:clr>
            <a:srgbClr val="FBAE40"/>
          </p15:clr>
        </p15:guide>
        <p15:guide id="30" orient="horz" pos="4977" userDrawn="1">
          <p15:clr>
            <a:srgbClr val="FBAE40"/>
          </p15:clr>
        </p15:guide>
        <p15:guide id="31" orient="horz" pos="6270" userDrawn="1">
          <p15:clr>
            <a:srgbClr val="FBAE40"/>
          </p15:clr>
        </p15:guide>
        <p15:guide id="32" orient="horz" pos="7155" userDrawn="1">
          <p15:clr>
            <a:srgbClr val="FBAE40"/>
          </p15:clr>
        </p15:guide>
        <p15:guide id="33" orient="horz" pos="756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menší per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2DE2-091F-48B8-A89D-CBA2EB6E9A3D}" type="datetime1">
              <a:rPr lang="cs-CZ" smtClean="0"/>
              <a:t>20.06.2023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48" y="6677031"/>
            <a:ext cx="9821771" cy="864075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8" name="Obsah X 30,69 cm" hidden="1">
            <a:extLst>
              <a:ext uri="{FF2B5EF4-FFF2-40B4-BE49-F238E27FC236}">
                <a16:creationId xmlns:a16="http://schemas.microsoft.com/office/drawing/2014/main" id="{A6DB7D3A-4939-45B1-A9DC-751EEC128770}"/>
              </a:ext>
            </a:extLst>
          </p:cNvPr>
          <p:cNvCxnSpPr>
            <a:cxnSpLocks/>
          </p:cNvCxnSpPr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adpis úč. Y 20,75 cm" hidden="1">
            <a:extLst>
              <a:ext uri="{FF2B5EF4-FFF2-40B4-BE49-F238E27FC236}">
                <a16:creationId xmlns:a16="http://schemas.microsoft.com/office/drawing/2014/main" id="{53A99E99-FA19-4985-8170-C751EC35C663}"/>
              </a:ext>
            </a:extLst>
          </p:cNvPr>
          <p:cNvCxnSpPr/>
          <p:nvPr userDrawn="1"/>
        </p:nvCxnSpPr>
        <p:spPr>
          <a:xfrm>
            <a:off x="2" y="7470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5F771B53-FF71-4351-BCD0-21300B6086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78593" y="6677028"/>
            <a:ext cx="14754609" cy="8640763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74">
              <a:buClr>
                <a:schemeClr val="tx2"/>
              </a:buClr>
              <a:defRPr/>
            </a:lvl2pPr>
            <a:lvl3pPr marL="914348">
              <a:defRPr/>
            </a:lvl3pPr>
            <a:lvl4pPr marL="1371522">
              <a:defRPr/>
            </a:lvl4pPr>
            <a:lvl5pPr marL="1828697"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04385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742" userDrawn="1">
          <p15:clr>
            <a:srgbClr val="FBAE40"/>
          </p15:clr>
        </p15:guide>
        <p15:guide id="2" pos="7204" userDrawn="1">
          <p15:clr>
            <a:srgbClr val="FBAE40"/>
          </p15:clr>
        </p15:guide>
        <p15:guide id="3" orient="horz" pos="4206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64F4E30C-A8CF-4CBE-B295-9C0348F47F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7792" y="8422639"/>
            <a:ext cx="18095050" cy="2514601"/>
          </a:xfrm>
          <a:ln w="31750">
            <a:solidFill>
              <a:schemeClr val="accent1"/>
            </a:solidFill>
            <a:prstDash val="dash"/>
          </a:ln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 marL="457174" indent="0">
              <a:spcBef>
                <a:spcPts val="0"/>
              </a:spcBef>
              <a:buFontTx/>
              <a:buNone/>
              <a:defRPr sz="3000"/>
            </a:lvl2pPr>
            <a:lvl3pPr marL="914348" indent="0">
              <a:spcBef>
                <a:spcPts val="0"/>
              </a:spcBef>
              <a:buFontTx/>
              <a:buNone/>
              <a:defRPr sz="3000"/>
            </a:lvl3pPr>
            <a:lvl4pPr marL="1371522" indent="0">
              <a:spcBef>
                <a:spcPts val="0"/>
              </a:spcBef>
              <a:buFontTx/>
              <a:buNone/>
              <a:defRPr sz="3000"/>
            </a:lvl4pPr>
            <a:lvl5pPr marL="1828697" indent="0">
              <a:spcBef>
                <a:spcPts val="0"/>
              </a:spcBef>
              <a:buFontTx/>
              <a:buNone/>
              <a:defRPr sz="3000"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ástupný Nadpis elementu">
            <a:extLst>
              <a:ext uri="{FF2B5EF4-FFF2-40B4-BE49-F238E27FC236}">
                <a16:creationId xmlns:a16="http://schemas.microsoft.com/office/drawing/2014/main" id="{ED249691-5539-42EA-BBA7-8CEDA60577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78629" y="4192588"/>
            <a:ext cx="6891867" cy="900112"/>
          </a:xfrm>
          <a:custGeom>
            <a:avLst/>
            <a:gdLst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1867" h="900112">
                <a:moveTo>
                  <a:pt x="0" y="100813"/>
                </a:moveTo>
                <a:lnTo>
                  <a:pt x="100813" y="0"/>
                </a:lnTo>
                <a:lnTo>
                  <a:pt x="6791054" y="0"/>
                </a:lnTo>
                <a:lnTo>
                  <a:pt x="6891867" y="100813"/>
                </a:lnTo>
                <a:lnTo>
                  <a:pt x="6891867" y="799299"/>
                </a:lnTo>
                <a:lnTo>
                  <a:pt x="6791054" y="900112"/>
                </a:lnTo>
                <a:lnTo>
                  <a:pt x="100813" y="900112"/>
                </a:lnTo>
                <a:lnTo>
                  <a:pt x="0" y="799299"/>
                </a:lnTo>
                <a:lnTo>
                  <a:pt x="0" y="100813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segmentu</a:t>
            </a:r>
          </a:p>
        </p:txBody>
      </p:sp>
      <p:sp>
        <p:nvSpPr>
          <p:cNvPr id="82" name="Zástupný šipka 1">
            <a:extLst>
              <a:ext uri="{FF2B5EF4-FFF2-40B4-BE49-F238E27FC236}">
                <a16:creationId xmlns:a16="http://schemas.microsoft.com/office/drawing/2014/main" id="{4501A5EF-B7A8-4DE1-8BA7-7BA3C83A5E4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 rot="5400000">
            <a:off x="14903363" y="5737951"/>
            <a:ext cx="842400" cy="330339"/>
          </a:xfrm>
          <a:prstGeom prst="rightArrow">
            <a:avLst>
              <a:gd name="adj1" fmla="val 12917"/>
              <a:gd name="adj2" fmla="val 51686"/>
            </a:avLst>
          </a:prstGeom>
          <a:solidFill>
            <a:schemeClr val="accent1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83" name="Zástupný šipka 1">
            <a:extLst>
              <a:ext uri="{FF2B5EF4-FFF2-40B4-BE49-F238E27FC236}">
                <a16:creationId xmlns:a16="http://schemas.microsoft.com/office/drawing/2014/main" id="{530B2E33-07C2-4FC3-9586-D2BB5954B3A3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 rot="5400000">
            <a:off x="14903363" y="8261156"/>
            <a:ext cx="842400" cy="330339"/>
          </a:xfrm>
          <a:prstGeom prst="rightArrow">
            <a:avLst>
              <a:gd name="adj1" fmla="val 12917"/>
              <a:gd name="adj2" fmla="val 51686"/>
            </a:avLst>
          </a:prstGeom>
          <a:solidFill>
            <a:schemeClr val="accent1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84" name="Zástupný šipka 1">
            <a:extLst>
              <a:ext uri="{FF2B5EF4-FFF2-40B4-BE49-F238E27FC236}">
                <a16:creationId xmlns:a16="http://schemas.microsoft.com/office/drawing/2014/main" id="{01BB1249-6E05-4EFA-B796-AF4B3C76E89E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 rot="5400000">
            <a:off x="14903363" y="10781281"/>
            <a:ext cx="842400" cy="330339"/>
          </a:xfrm>
          <a:prstGeom prst="rightArrow">
            <a:avLst>
              <a:gd name="adj1" fmla="val 12917"/>
              <a:gd name="adj2" fmla="val 51686"/>
            </a:avLst>
          </a:prstGeom>
          <a:solidFill>
            <a:schemeClr val="accent1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19" name="Zástupný Nadpis elementu">
            <a:extLst>
              <a:ext uri="{FF2B5EF4-FFF2-40B4-BE49-F238E27FC236}">
                <a16:creationId xmlns:a16="http://schemas.microsoft.com/office/drawing/2014/main" id="{1DE70F8E-C979-4476-813B-89C1CFB588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880000" y="6714000"/>
            <a:ext cx="6891867" cy="900112"/>
          </a:xfrm>
          <a:custGeom>
            <a:avLst/>
            <a:gdLst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1867" h="900112">
                <a:moveTo>
                  <a:pt x="0" y="100813"/>
                </a:moveTo>
                <a:lnTo>
                  <a:pt x="100813" y="0"/>
                </a:lnTo>
                <a:lnTo>
                  <a:pt x="6791054" y="0"/>
                </a:lnTo>
                <a:lnTo>
                  <a:pt x="6891867" y="100813"/>
                </a:lnTo>
                <a:lnTo>
                  <a:pt x="6891867" y="799299"/>
                </a:lnTo>
                <a:lnTo>
                  <a:pt x="6791054" y="900112"/>
                </a:lnTo>
                <a:lnTo>
                  <a:pt x="100813" y="900112"/>
                </a:lnTo>
                <a:lnTo>
                  <a:pt x="0" y="799299"/>
                </a:lnTo>
                <a:lnTo>
                  <a:pt x="0" y="100813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segmentu</a:t>
            </a:r>
          </a:p>
        </p:txBody>
      </p:sp>
      <p:sp>
        <p:nvSpPr>
          <p:cNvPr id="21" name="Zástupný Nadpis elementu">
            <a:extLst>
              <a:ext uri="{FF2B5EF4-FFF2-40B4-BE49-F238E27FC236}">
                <a16:creationId xmlns:a16="http://schemas.microsoft.com/office/drawing/2014/main" id="{7ECA5D0E-E0ED-4F22-A939-BF6E9BC63A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880000" y="11754000"/>
            <a:ext cx="6891867" cy="900112"/>
          </a:xfrm>
          <a:custGeom>
            <a:avLst/>
            <a:gdLst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1867" h="900112">
                <a:moveTo>
                  <a:pt x="0" y="100813"/>
                </a:moveTo>
                <a:lnTo>
                  <a:pt x="100813" y="0"/>
                </a:lnTo>
                <a:lnTo>
                  <a:pt x="6791054" y="0"/>
                </a:lnTo>
                <a:lnTo>
                  <a:pt x="6891867" y="100813"/>
                </a:lnTo>
                <a:lnTo>
                  <a:pt x="6891867" y="799299"/>
                </a:lnTo>
                <a:lnTo>
                  <a:pt x="6791054" y="900112"/>
                </a:lnTo>
                <a:lnTo>
                  <a:pt x="100813" y="900112"/>
                </a:lnTo>
                <a:lnTo>
                  <a:pt x="0" y="799299"/>
                </a:lnTo>
                <a:lnTo>
                  <a:pt x="0" y="100813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segmentu</a:t>
            </a:r>
          </a:p>
        </p:txBody>
      </p:sp>
      <p:sp>
        <p:nvSpPr>
          <p:cNvPr id="22" name="Zástupný Nadpis elementu">
            <a:extLst>
              <a:ext uri="{FF2B5EF4-FFF2-40B4-BE49-F238E27FC236}">
                <a16:creationId xmlns:a16="http://schemas.microsoft.com/office/drawing/2014/main" id="{173153E4-B5FC-433E-8BF7-FB2596B27CC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880000" y="9234000"/>
            <a:ext cx="6891867" cy="900112"/>
          </a:xfrm>
          <a:custGeom>
            <a:avLst/>
            <a:gdLst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1867" h="900112">
                <a:moveTo>
                  <a:pt x="0" y="100813"/>
                </a:moveTo>
                <a:lnTo>
                  <a:pt x="100813" y="0"/>
                </a:lnTo>
                <a:lnTo>
                  <a:pt x="6791054" y="0"/>
                </a:lnTo>
                <a:lnTo>
                  <a:pt x="6891867" y="100813"/>
                </a:lnTo>
                <a:lnTo>
                  <a:pt x="6891867" y="799299"/>
                </a:lnTo>
                <a:lnTo>
                  <a:pt x="6791054" y="900112"/>
                </a:lnTo>
                <a:lnTo>
                  <a:pt x="100813" y="900112"/>
                </a:lnTo>
                <a:lnTo>
                  <a:pt x="0" y="799299"/>
                </a:lnTo>
                <a:lnTo>
                  <a:pt x="0" y="100813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segmentu</a:t>
            </a:r>
          </a:p>
        </p:txBody>
      </p:sp>
      <p:sp>
        <p:nvSpPr>
          <p:cNvPr id="23" name="Zástupný Nadpis elementu">
            <a:extLst>
              <a:ext uri="{FF2B5EF4-FFF2-40B4-BE49-F238E27FC236}">
                <a16:creationId xmlns:a16="http://schemas.microsoft.com/office/drawing/2014/main" id="{D8FC5BD6-8359-4AAA-8F4B-1A2FF03F282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36800" y="9234000"/>
            <a:ext cx="6891867" cy="900112"/>
          </a:xfrm>
          <a:custGeom>
            <a:avLst/>
            <a:gdLst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1867" h="900112">
                <a:moveTo>
                  <a:pt x="0" y="100813"/>
                </a:moveTo>
                <a:lnTo>
                  <a:pt x="100813" y="0"/>
                </a:lnTo>
                <a:lnTo>
                  <a:pt x="6791054" y="0"/>
                </a:lnTo>
                <a:lnTo>
                  <a:pt x="6891867" y="100813"/>
                </a:lnTo>
                <a:lnTo>
                  <a:pt x="6891867" y="799299"/>
                </a:lnTo>
                <a:lnTo>
                  <a:pt x="6791054" y="900112"/>
                </a:lnTo>
                <a:lnTo>
                  <a:pt x="100813" y="900112"/>
                </a:lnTo>
                <a:lnTo>
                  <a:pt x="0" y="799299"/>
                </a:lnTo>
                <a:lnTo>
                  <a:pt x="0" y="100813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segmentu</a:t>
            </a:r>
          </a:p>
        </p:txBody>
      </p:sp>
      <p:sp>
        <p:nvSpPr>
          <p:cNvPr id="24" name="Zástupný Nadpis elementu">
            <a:extLst>
              <a:ext uri="{FF2B5EF4-FFF2-40B4-BE49-F238E27FC236}">
                <a16:creationId xmlns:a16="http://schemas.microsoft.com/office/drawing/2014/main" id="{1537C510-DDCC-4FC9-AB13-111E5975263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926800" y="9234000"/>
            <a:ext cx="6891867" cy="900112"/>
          </a:xfrm>
          <a:custGeom>
            <a:avLst/>
            <a:gdLst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1867" h="900112">
                <a:moveTo>
                  <a:pt x="0" y="100813"/>
                </a:moveTo>
                <a:lnTo>
                  <a:pt x="100813" y="0"/>
                </a:lnTo>
                <a:lnTo>
                  <a:pt x="6791054" y="0"/>
                </a:lnTo>
                <a:lnTo>
                  <a:pt x="6891867" y="100813"/>
                </a:lnTo>
                <a:lnTo>
                  <a:pt x="6891867" y="799299"/>
                </a:lnTo>
                <a:lnTo>
                  <a:pt x="6791054" y="900112"/>
                </a:lnTo>
                <a:lnTo>
                  <a:pt x="100813" y="900112"/>
                </a:lnTo>
                <a:lnTo>
                  <a:pt x="0" y="799299"/>
                </a:lnTo>
                <a:lnTo>
                  <a:pt x="0" y="100813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segmentu</a:t>
            </a:r>
          </a:p>
        </p:txBody>
      </p:sp>
    </p:spTree>
    <p:extLst>
      <p:ext uri="{BB962C8B-B14F-4D97-AF65-F5344CB8AC3E}">
        <p14:creationId xmlns:p14="http://schemas.microsoft.com/office/powerpoint/2010/main" val="397128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96" userDrawn="1">
          <p15:clr>
            <a:srgbClr val="FBAE40"/>
          </p15:clr>
        </p15:guide>
        <p15:guide id="2" orient="horz" pos="4229" userDrawn="1">
          <p15:clr>
            <a:srgbClr val="FBAE40"/>
          </p15:clr>
        </p15:guide>
        <p15:guide id="3" orient="horz" pos="5817" userDrawn="1">
          <p15:clr>
            <a:srgbClr val="FBAE40"/>
          </p15:clr>
        </p15:guide>
        <p15:guide id="4" orient="horz" pos="6384" userDrawn="1">
          <p15:clr>
            <a:srgbClr val="FBAE40"/>
          </p15:clr>
        </p15:guide>
        <p15:guide id="5" orient="horz" pos="3208" userDrawn="1">
          <p15:clr>
            <a:srgbClr val="FBAE40"/>
          </p15:clr>
        </p15:guide>
        <p15:guide id="6" orient="horz" pos="7404" userDrawn="1">
          <p15:clr>
            <a:srgbClr val="FBAE40"/>
          </p15:clr>
        </p15:guide>
        <p15:guide id="7" orient="horz" pos="2641" userDrawn="1">
          <p15:clr>
            <a:srgbClr val="FBAE40"/>
          </p15:clr>
        </p15:guide>
        <p15:guide id="8" orient="horz" pos="7971" userDrawn="1">
          <p15:clr>
            <a:srgbClr val="FBAE40"/>
          </p15:clr>
        </p15:guide>
        <p15:guide id="9" orient="horz" pos="8833" userDrawn="1">
          <p15:clr>
            <a:srgbClr val="FBAE40"/>
          </p15:clr>
        </p15:guide>
        <p15:guide id="12" pos="13162" userDrawn="1">
          <p15:clr>
            <a:srgbClr val="FBAE40"/>
          </p15:clr>
        </p15:guide>
        <p15:guide id="13" pos="7488" userDrawn="1">
          <p15:clr>
            <a:srgbClr val="FBAE40"/>
          </p15:clr>
        </p15:guide>
        <p15:guide id="14" pos="11822" userDrawn="1">
          <p15:clr>
            <a:srgbClr val="FBAE40"/>
          </p15:clr>
        </p15:guide>
        <p15:guide id="16" pos="14929" userDrawn="1">
          <p15:clr>
            <a:srgbClr val="FBAE40"/>
          </p15:clr>
        </p15:guide>
        <p15:guide id="18" pos="6120" userDrawn="1">
          <p15:clr>
            <a:srgbClr val="FBAE40"/>
          </p15:clr>
        </p15:guide>
        <p15:guide id="19" pos="1786" userDrawn="1">
          <p15:clr>
            <a:srgbClr val="FBAE40"/>
          </p15:clr>
        </p15:guide>
        <p15:guide id="20" pos="17524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uhová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DCA011DC-F39B-4A8C-9C8D-3BA345F18639}"/>
              </a:ext>
            </a:extLst>
          </p:cNvPr>
          <p:cNvCxnSpPr/>
          <p:nvPr userDrawn="1"/>
        </p:nvCxnSpPr>
        <p:spPr>
          <a:xfrm>
            <a:off x="6633932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ástupná Legenda">
            <a:extLst>
              <a:ext uri="{FF2B5EF4-FFF2-40B4-BE49-F238E27FC236}">
                <a16:creationId xmlns:a16="http://schemas.microsoft.com/office/drawing/2014/main" id="{EA6E5245-629D-4B0C-8028-2844BAAFCC1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614347" y="3960000"/>
            <a:ext cx="619951" cy="619200"/>
          </a:xfrm>
          <a:prstGeom prst="ellipse">
            <a:avLst/>
          </a:prstGeom>
          <a:solidFill>
            <a:schemeClr val="bg2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8" name="Zástupná Legenda">
            <a:extLst>
              <a:ext uri="{FF2B5EF4-FFF2-40B4-BE49-F238E27FC236}">
                <a16:creationId xmlns:a16="http://schemas.microsoft.com/office/drawing/2014/main" id="{925B218B-E9C2-4007-882C-0F717CA77CE6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614347" y="7995600"/>
            <a:ext cx="619951" cy="619200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9" name="Zástupná Legenda">
            <a:extLst>
              <a:ext uri="{FF2B5EF4-FFF2-40B4-BE49-F238E27FC236}">
                <a16:creationId xmlns:a16="http://schemas.microsoft.com/office/drawing/2014/main" id="{00A6E1DA-4B68-4A56-9822-B9603D7EE360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1614347" y="12031200"/>
            <a:ext cx="619951" cy="6192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0" name="Zástupný text Popis hodnoty 1">
            <a:extLst>
              <a:ext uri="{FF2B5EF4-FFF2-40B4-BE49-F238E27FC236}">
                <a16:creationId xmlns:a16="http://schemas.microsoft.com/office/drawing/2014/main" id="{E352E2E4-B2F2-4378-BA19-B9DF75DE18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20532" y="4356001"/>
            <a:ext cx="7010818" cy="25757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1" name="Zástupné Téma programu">
            <a:extLst>
              <a:ext uri="{FF2B5EF4-FFF2-40B4-BE49-F238E27FC236}">
                <a16:creationId xmlns:a16="http://schemas.microsoft.com/office/drawing/2014/main" id="{8EB3AC41-72A0-4683-B9E5-1FF737A1D4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20529" y="3528000"/>
            <a:ext cx="7010821" cy="72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Téma programu</a:t>
            </a:r>
          </a:p>
        </p:txBody>
      </p:sp>
      <p:sp>
        <p:nvSpPr>
          <p:cNvPr id="65" name="Zástupný text Popis hodnoty 1">
            <a:extLst>
              <a:ext uri="{FF2B5EF4-FFF2-40B4-BE49-F238E27FC236}">
                <a16:creationId xmlns:a16="http://schemas.microsoft.com/office/drawing/2014/main" id="{79BEF508-6135-4C18-B545-B3D1CFE75A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20532" y="8391600"/>
            <a:ext cx="7010818" cy="25757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6" name="Zástupné Téma programu">
            <a:extLst>
              <a:ext uri="{FF2B5EF4-FFF2-40B4-BE49-F238E27FC236}">
                <a16:creationId xmlns:a16="http://schemas.microsoft.com/office/drawing/2014/main" id="{D36AE1A3-C999-4CFE-9528-1774338802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20529" y="7563600"/>
            <a:ext cx="7010818" cy="72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Téma programu</a:t>
            </a:r>
          </a:p>
        </p:txBody>
      </p:sp>
      <p:sp>
        <p:nvSpPr>
          <p:cNvPr id="67" name="Zástupný text Popis hodnoty 1">
            <a:extLst>
              <a:ext uri="{FF2B5EF4-FFF2-40B4-BE49-F238E27FC236}">
                <a16:creationId xmlns:a16="http://schemas.microsoft.com/office/drawing/2014/main" id="{7EF0D8B1-0FCA-4C54-9DC0-876CF10B82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20532" y="12427554"/>
            <a:ext cx="7010818" cy="25757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8" name="Zástupné Téma programu">
            <a:extLst>
              <a:ext uri="{FF2B5EF4-FFF2-40B4-BE49-F238E27FC236}">
                <a16:creationId xmlns:a16="http://schemas.microsoft.com/office/drawing/2014/main" id="{69174199-339A-4D50-85E3-39B13FF63D4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20529" y="11599554"/>
            <a:ext cx="7010818" cy="72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Téma programu</a:t>
            </a:r>
          </a:p>
        </p:txBody>
      </p:sp>
      <p:sp>
        <p:nvSpPr>
          <p:cNvPr id="71" name="Zástupná Legenda">
            <a:extLst>
              <a:ext uri="{FF2B5EF4-FFF2-40B4-BE49-F238E27FC236}">
                <a16:creationId xmlns:a16="http://schemas.microsoft.com/office/drawing/2014/main" id="{D0D74F73-2EBF-46B5-8E58-B15677417FAC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21140961" y="3960000"/>
            <a:ext cx="619951" cy="619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2" name="Zástupná Legenda">
            <a:extLst>
              <a:ext uri="{FF2B5EF4-FFF2-40B4-BE49-F238E27FC236}">
                <a16:creationId xmlns:a16="http://schemas.microsoft.com/office/drawing/2014/main" id="{4FAB7E08-CB9C-4EEA-8AF7-21358317E5F9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21140961" y="7995600"/>
            <a:ext cx="619951" cy="6192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3" name="Zástupná Legenda">
            <a:extLst>
              <a:ext uri="{FF2B5EF4-FFF2-40B4-BE49-F238E27FC236}">
                <a16:creationId xmlns:a16="http://schemas.microsoft.com/office/drawing/2014/main" id="{79372D33-8A52-4365-8105-DCA61C1278D9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21140961" y="12031200"/>
            <a:ext cx="619951" cy="61920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4" name="Zástupný text Popis hodnoty 1">
            <a:extLst>
              <a:ext uri="{FF2B5EF4-FFF2-40B4-BE49-F238E27FC236}">
                <a16:creationId xmlns:a16="http://schemas.microsoft.com/office/drawing/2014/main" id="{F272CDCE-4BC4-459F-951D-744AD42B0C8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047146" y="4356000"/>
            <a:ext cx="5515731" cy="25757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5" name="Zástupné Téma programu">
            <a:extLst>
              <a:ext uri="{FF2B5EF4-FFF2-40B4-BE49-F238E27FC236}">
                <a16:creationId xmlns:a16="http://schemas.microsoft.com/office/drawing/2014/main" id="{440E0A0D-7D15-457C-9232-B7E4330B5D2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047145" y="3528000"/>
            <a:ext cx="5515731" cy="72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Téma programu</a:t>
            </a:r>
          </a:p>
        </p:txBody>
      </p:sp>
      <p:sp>
        <p:nvSpPr>
          <p:cNvPr id="76" name="Zástupný text Popis hodnoty 1">
            <a:extLst>
              <a:ext uri="{FF2B5EF4-FFF2-40B4-BE49-F238E27FC236}">
                <a16:creationId xmlns:a16="http://schemas.microsoft.com/office/drawing/2014/main" id="{ADFDE3E4-C441-40CB-949B-F2D3C1D5A6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47146" y="8391600"/>
            <a:ext cx="5515731" cy="25757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7" name="Zástupné Téma programu">
            <a:extLst>
              <a:ext uri="{FF2B5EF4-FFF2-40B4-BE49-F238E27FC236}">
                <a16:creationId xmlns:a16="http://schemas.microsoft.com/office/drawing/2014/main" id="{26DFA488-9ECC-42B2-B17B-B3EE5432ED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047145" y="7563600"/>
            <a:ext cx="5515731" cy="72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Téma programu</a:t>
            </a:r>
          </a:p>
        </p:txBody>
      </p:sp>
      <p:sp>
        <p:nvSpPr>
          <p:cNvPr id="78" name="Zástupný text Popis hodnoty 1">
            <a:extLst>
              <a:ext uri="{FF2B5EF4-FFF2-40B4-BE49-F238E27FC236}">
                <a16:creationId xmlns:a16="http://schemas.microsoft.com/office/drawing/2014/main" id="{B4883E46-9E78-4978-B633-D2437657AA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47146" y="12427200"/>
            <a:ext cx="5515731" cy="25757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9" name="Zástupné Téma programu">
            <a:extLst>
              <a:ext uri="{FF2B5EF4-FFF2-40B4-BE49-F238E27FC236}">
                <a16:creationId xmlns:a16="http://schemas.microsoft.com/office/drawing/2014/main" id="{65F8D81E-8E59-4300-95D7-3AA8A05DECC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47145" y="11599200"/>
            <a:ext cx="5515731" cy="72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Téma programu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C938AF25-215A-4B9C-ABA9-B5BE3ECA4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384" y="3914576"/>
            <a:ext cx="9301735" cy="9453600"/>
          </a:xfrm>
          <a:prstGeom prst="rect">
            <a:avLst/>
          </a:prstGeom>
        </p:spPr>
      </p:pic>
      <p:sp>
        <p:nvSpPr>
          <p:cNvPr id="49" name="Zástupný text 40">
            <a:extLst>
              <a:ext uri="{FF2B5EF4-FFF2-40B4-BE49-F238E27FC236}">
                <a16:creationId xmlns:a16="http://schemas.microsoft.com/office/drawing/2014/main" id="{C637CFD3-29CF-4F52-81EA-C1065F1A5AD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rot="3600000">
            <a:off x="14405438" y="3806151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0" name="Zástupný text 43">
            <a:extLst>
              <a:ext uri="{FF2B5EF4-FFF2-40B4-BE49-F238E27FC236}">
                <a16:creationId xmlns:a16="http://schemas.microsoft.com/office/drawing/2014/main" id="{3297A76C-B4F3-4D13-8166-6733EE8C0ABE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 rot="18000000">
            <a:off x="10659682" y="7035554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1" name="Zástupný text 44">
            <a:extLst>
              <a:ext uri="{FF2B5EF4-FFF2-40B4-BE49-F238E27FC236}">
                <a16:creationId xmlns:a16="http://schemas.microsoft.com/office/drawing/2014/main" id="{3D342CE4-7380-4BA9-980B-0B905999593E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 rot="14400000">
            <a:off x="12532487" y="9192356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3" name="Zástupný text 45">
            <a:extLst>
              <a:ext uri="{FF2B5EF4-FFF2-40B4-BE49-F238E27FC236}">
                <a16:creationId xmlns:a16="http://schemas.microsoft.com/office/drawing/2014/main" id="{ACCDD9C0-A27B-437F-96A1-2A16C3BF2805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 rot="10800000">
            <a:off x="15339243" y="8658966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4" name="Zástupný text 46">
            <a:extLst>
              <a:ext uri="{FF2B5EF4-FFF2-40B4-BE49-F238E27FC236}">
                <a16:creationId xmlns:a16="http://schemas.microsoft.com/office/drawing/2014/main" id="{C209E182-6BDD-4CD2-AEC5-8D920B3429E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 rot="7200000">
            <a:off x="16266161" y="5964604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5" name="Zástupný text 47">
            <a:extLst>
              <a:ext uri="{FF2B5EF4-FFF2-40B4-BE49-F238E27FC236}">
                <a16:creationId xmlns:a16="http://schemas.microsoft.com/office/drawing/2014/main" id="{80220673-F736-4D7D-9201-DD4FB3D0F3E9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1603467" y="4340539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bg2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2" name="Zástupný bílý kruh vnější">
            <a:extLst>
              <a:ext uri="{FF2B5EF4-FFF2-40B4-BE49-F238E27FC236}">
                <a16:creationId xmlns:a16="http://schemas.microsoft.com/office/drawing/2014/main" id="{085DE5A4-B379-41B3-872D-41A954A40B52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11008579" y="4319712"/>
            <a:ext cx="8604000" cy="86040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3" name="Zástupný symbol obrázku 21">
            <a:extLst>
              <a:ext uri="{FF2B5EF4-FFF2-40B4-BE49-F238E27FC236}">
                <a16:creationId xmlns:a16="http://schemas.microsoft.com/office/drawing/2014/main" id="{B1275E4C-E050-4550-9A2F-CD8B35B5E570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13732853" y="6129950"/>
            <a:ext cx="1008000" cy="10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64" name="Zástupný symbol obrázku 21">
            <a:extLst>
              <a:ext uri="{FF2B5EF4-FFF2-40B4-BE49-F238E27FC236}">
                <a16:creationId xmlns:a16="http://schemas.microsoft.com/office/drawing/2014/main" id="{92BD0E04-2E9D-4587-88F4-8ACDE951FD9C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15921195" y="6127034"/>
            <a:ext cx="1008000" cy="10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69" name="Zástupný symbol obrázku 21">
            <a:extLst>
              <a:ext uri="{FF2B5EF4-FFF2-40B4-BE49-F238E27FC236}">
                <a16:creationId xmlns:a16="http://schemas.microsoft.com/office/drawing/2014/main" id="{FB929205-05D2-4B83-8777-7E4AD12BD0BE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16928226" y="8132271"/>
            <a:ext cx="1008000" cy="10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70" name="Zástupný symbol obrázku 21">
            <a:extLst>
              <a:ext uri="{FF2B5EF4-FFF2-40B4-BE49-F238E27FC236}">
                <a16:creationId xmlns:a16="http://schemas.microsoft.com/office/drawing/2014/main" id="{3EA7CFEF-818A-46C5-8E64-96E18B6FEF07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12718778" y="8134656"/>
            <a:ext cx="1008000" cy="10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80" name="Zástupný symbol obrázku 21">
            <a:extLst>
              <a:ext uri="{FF2B5EF4-FFF2-40B4-BE49-F238E27FC236}">
                <a16:creationId xmlns:a16="http://schemas.microsoft.com/office/drawing/2014/main" id="{9877C255-6622-4788-928C-63A150D4A9DB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15920226" y="10137600"/>
            <a:ext cx="1008000" cy="10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81" name="Zástupný symbol obrázku 21">
            <a:extLst>
              <a:ext uri="{FF2B5EF4-FFF2-40B4-BE49-F238E27FC236}">
                <a16:creationId xmlns:a16="http://schemas.microsoft.com/office/drawing/2014/main" id="{59EB01DD-E778-4DB0-827F-F7C12A35A931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13733392" y="10137600"/>
            <a:ext cx="1008000" cy="10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</p:spTree>
    <p:extLst>
      <p:ext uri="{BB962C8B-B14F-4D97-AF65-F5344CB8AC3E}">
        <p14:creationId xmlns:p14="http://schemas.microsoft.com/office/powerpoint/2010/main" val="3350783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0" userDrawn="1">
          <p15:clr>
            <a:srgbClr val="FBAE40"/>
          </p15:clr>
        </p15:guide>
        <p15:guide id="2" orient="horz" pos="2687" userDrawn="1">
          <p15:clr>
            <a:srgbClr val="FBAE40"/>
          </p15:clr>
        </p15:guide>
        <p15:guide id="3" orient="horz" pos="2732" userDrawn="1">
          <p15:clr>
            <a:srgbClr val="FBAE40"/>
          </p15:clr>
        </p15:guide>
        <p15:guide id="4" orient="horz" pos="4751" userDrawn="1">
          <p15:clr>
            <a:srgbClr val="FBAE40"/>
          </p15:clr>
        </p15:guide>
        <p15:guide id="5" orient="horz" pos="5227" userDrawn="1">
          <p15:clr>
            <a:srgbClr val="FBAE40"/>
          </p15:clr>
        </p15:guide>
        <p15:guide id="6" orient="horz" pos="5295" userDrawn="1">
          <p15:clr>
            <a:srgbClr val="FBAE40"/>
          </p15:clr>
        </p15:guide>
        <p15:guide id="7" orient="horz" pos="6905" userDrawn="1">
          <p15:clr>
            <a:srgbClr val="FBAE40"/>
          </p15:clr>
        </p15:guide>
        <p15:guide id="8" orient="horz" pos="7313" userDrawn="1">
          <p15:clr>
            <a:srgbClr val="FBAE40"/>
          </p15:clr>
        </p15:guide>
        <p15:guide id="9" orient="horz" pos="7767" userDrawn="1">
          <p15:clr>
            <a:srgbClr val="FBAE40"/>
          </p15:clr>
        </p15:guide>
        <p15:guide id="10" orient="horz" pos="7812" userDrawn="1">
          <p15:clr>
            <a:srgbClr val="FBAE40"/>
          </p15:clr>
        </p15:guide>
        <p15:guide id="11" orient="horz" pos="9445" userDrawn="1">
          <p15:clr>
            <a:srgbClr val="FBAE40"/>
          </p15:clr>
        </p15:guide>
        <p15:guide id="12" pos="1588" userDrawn="1">
          <p15:clr>
            <a:srgbClr val="FBAE40"/>
          </p15:clr>
        </p15:guide>
        <p15:guide id="13" pos="6004" userDrawn="1">
          <p15:clr>
            <a:srgbClr val="FBAE40"/>
          </p15:clr>
        </p15:guide>
        <p15:guide id="14" pos="17366" userDrawn="1">
          <p15:clr>
            <a:srgbClr val="FBAE40"/>
          </p15:clr>
        </p15:guide>
        <p15:guide id="15" pos="13896" userDrawn="1">
          <p15:clr>
            <a:srgbClr val="FBAE40"/>
          </p15:clr>
        </p15:guide>
        <p15:guide id="16" pos="13715" userDrawn="1">
          <p15:clr>
            <a:srgbClr val="FBAE40"/>
          </p15:clr>
        </p15:guide>
        <p15:guide id="17" pos="1417" userDrawn="1">
          <p15:clr>
            <a:srgbClr val="FBAE40"/>
          </p15:clr>
        </p15:guide>
        <p15:guide id="18" pos="9655" userDrawn="1">
          <p15:clr>
            <a:srgbClr val="FBAE40"/>
          </p15:clr>
        </p15:guide>
        <p15:guide id="19" pos="13306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ův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ástupný Nadpis elementu">
            <a:extLst>
              <a:ext uri="{FF2B5EF4-FFF2-40B4-BE49-F238E27FC236}">
                <a16:creationId xmlns:a16="http://schemas.microsoft.com/office/drawing/2014/main" id="{BAF9FB96-B24A-4573-A194-796E3162E2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4346" y="4192588"/>
            <a:ext cx="5276374" cy="864000"/>
          </a:xfrm>
          <a:prstGeom prst="rect">
            <a:avLst/>
          </a:prstGeom>
          <a:solidFill>
            <a:schemeClr val="accent1"/>
          </a:solidFill>
        </p:spPr>
        <p:txBody>
          <a:bodyPr lIns="288000" tIns="36000" rIns="288000" bIns="36000" anchor="ctr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</a:t>
            </a:r>
          </a:p>
        </p:txBody>
      </p:sp>
      <p:sp>
        <p:nvSpPr>
          <p:cNvPr id="19" name="Zástupný Den">
            <a:extLst>
              <a:ext uri="{FF2B5EF4-FFF2-40B4-BE49-F238E27FC236}">
                <a16:creationId xmlns:a16="http://schemas.microsoft.com/office/drawing/2014/main" id="{5EFC3D38-F308-4FB7-B325-2C317409FD6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37119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11" name="Zástupný Den">
            <a:extLst>
              <a:ext uri="{FF2B5EF4-FFF2-40B4-BE49-F238E27FC236}">
                <a16:creationId xmlns:a16="http://schemas.microsoft.com/office/drawing/2014/main" id="{68D4B666-453B-4461-B9D5-2B2AB1AB15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38450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</a:t>
            </a:r>
          </a:p>
        </p:txBody>
      </p:sp>
      <p:sp>
        <p:nvSpPr>
          <p:cNvPr id="12" name="Zástupný Den">
            <a:extLst>
              <a:ext uri="{FF2B5EF4-FFF2-40B4-BE49-F238E27FC236}">
                <a16:creationId xmlns:a16="http://schemas.microsoft.com/office/drawing/2014/main" id="{993A9FCE-58AC-453E-A7D1-E1C003BCA5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9782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3</a:t>
            </a:r>
          </a:p>
        </p:txBody>
      </p:sp>
      <p:sp>
        <p:nvSpPr>
          <p:cNvPr id="13" name="Zástupný Den">
            <a:extLst>
              <a:ext uri="{FF2B5EF4-FFF2-40B4-BE49-F238E27FC236}">
                <a16:creationId xmlns:a16="http://schemas.microsoft.com/office/drawing/2014/main" id="{4947AA6F-8768-4912-B06A-FC89BA8A4C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1111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4</a:t>
            </a:r>
          </a:p>
        </p:txBody>
      </p:sp>
      <p:sp>
        <p:nvSpPr>
          <p:cNvPr id="14" name="Zástupný Den">
            <a:extLst>
              <a:ext uri="{FF2B5EF4-FFF2-40B4-BE49-F238E27FC236}">
                <a16:creationId xmlns:a16="http://schemas.microsoft.com/office/drawing/2014/main" id="{30AB5965-A415-46BB-810B-5FC213DB0D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42443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5</a:t>
            </a:r>
          </a:p>
        </p:txBody>
      </p:sp>
      <p:sp>
        <p:nvSpPr>
          <p:cNvPr id="16" name="Zástupný Den">
            <a:extLst>
              <a:ext uri="{FF2B5EF4-FFF2-40B4-BE49-F238E27FC236}">
                <a16:creationId xmlns:a16="http://schemas.microsoft.com/office/drawing/2014/main" id="{09F4BB76-2C28-4173-B8E7-C7D22374CFE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43772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6</a:t>
            </a:r>
          </a:p>
        </p:txBody>
      </p:sp>
      <p:sp>
        <p:nvSpPr>
          <p:cNvPr id="17" name="Zástupný Den">
            <a:extLst>
              <a:ext uri="{FF2B5EF4-FFF2-40B4-BE49-F238E27FC236}">
                <a16:creationId xmlns:a16="http://schemas.microsoft.com/office/drawing/2014/main" id="{03474D72-2D24-49AC-9B9C-83322B07F2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45103" y="4191401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7</a:t>
            </a:r>
          </a:p>
        </p:txBody>
      </p:sp>
      <p:sp>
        <p:nvSpPr>
          <p:cNvPr id="18" name="Zástupný Den">
            <a:extLst>
              <a:ext uri="{FF2B5EF4-FFF2-40B4-BE49-F238E27FC236}">
                <a16:creationId xmlns:a16="http://schemas.microsoft.com/office/drawing/2014/main" id="{3653347B-53D0-4C6E-BA5C-75E1C97A68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846435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8</a:t>
            </a:r>
          </a:p>
        </p:txBody>
      </p:sp>
      <p:sp>
        <p:nvSpPr>
          <p:cNvPr id="20" name="Zástupný Den">
            <a:extLst>
              <a:ext uri="{FF2B5EF4-FFF2-40B4-BE49-F238E27FC236}">
                <a16:creationId xmlns:a16="http://schemas.microsoft.com/office/drawing/2014/main" id="{E113D9AD-189D-40F1-B276-4A4379144A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547764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9</a:t>
            </a:r>
          </a:p>
        </p:txBody>
      </p:sp>
      <p:sp>
        <p:nvSpPr>
          <p:cNvPr id="21" name="Zástupný Den">
            <a:extLst>
              <a:ext uri="{FF2B5EF4-FFF2-40B4-BE49-F238E27FC236}">
                <a16:creationId xmlns:a16="http://schemas.microsoft.com/office/drawing/2014/main" id="{B89F8C5C-82BD-4D57-B1B9-3923375171F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249096" y="4191401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10</a:t>
            </a:r>
          </a:p>
        </p:txBody>
      </p:sp>
      <p:sp>
        <p:nvSpPr>
          <p:cNvPr id="22" name="Zástupný Den">
            <a:extLst>
              <a:ext uri="{FF2B5EF4-FFF2-40B4-BE49-F238E27FC236}">
                <a16:creationId xmlns:a16="http://schemas.microsoft.com/office/drawing/2014/main" id="{206F3C24-DE4F-4EF8-8983-17C86B8B00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950425" y="4191401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11</a:t>
            </a:r>
          </a:p>
        </p:txBody>
      </p:sp>
      <p:sp>
        <p:nvSpPr>
          <p:cNvPr id="23" name="Zástupný Den">
            <a:extLst>
              <a:ext uri="{FF2B5EF4-FFF2-40B4-BE49-F238E27FC236}">
                <a16:creationId xmlns:a16="http://schemas.microsoft.com/office/drawing/2014/main" id="{7BDEC3A6-4423-4E9E-9947-523F391FF33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651756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12</a:t>
            </a:r>
          </a:p>
        </p:txBody>
      </p:sp>
      <p:sp>
        <p:nvSpPr>
          <p:cNvPr id="24" name="Zástupný Den">
            <a:extLst>
              <a:ext uri="{FF2B5EF4-FFF2-40B4-BE49-F238E27FC236}">
                <a16:creationId xmlns:a16="http://schemas.microsoft.com/office/drawing/2014/main" id="{5A316D24-9642-458E-9559-AECE51B6EF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53088" y="4191401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13</a:t>
            </a:r>
          </a:p>
        </p:txBody>
      </p:sp>
      <p:sp>
        <p:nvSpPr>
          <p:cNvPr id="25" name="Zástupný Den">
            <a:extLst>
              <a:ext uri="{FF2B5EF4-FFF2-40B4-BE49-F238E27FC236}">
                <a16:creationId xmlns:a16="http://schemas.microsoft.com/office/drawing/2014/main" id="{CA7AB538-4990-464A-92EA-44CC00DB73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054417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14</a:t>
            </a:r>
          </a:p>
        </p:txBody>
      </p:sp>
      <p:sp>
        <p:nvSpPr>
          <p:cNvPr id="26" name="Zástupný Den">
            <a:extLst>
              <a:ext uri="{FF2B5EF4-FFF2-40B4-BE49-F238E27FC236}">
                <a16:creationId xmlns:a16="http://schemas.microsoft.com/office/drawing/2014/main" id="{5325684D-EA91-48E3-8533-1A9E635FEE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755749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15</a:t>
            </a:r>
          </a:p>
        </p:txBody>
      </p:sp>
      <p:sp>
        <p:nvSpPr>
          <p:cNvPr id="27" name="Zástupný Den">
            <a:extLst>
              <a:ext uri="{FF2B5EF4-FFF2-40B4-BE49-F238E27FC236}">
                <a16:creationId xmlns:a16="http://schemas.microsoft.com/office/drawing/2014/main" id="{0D53BD5E-22FC-4B43-9EE9-47FC019A2C8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457078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16</a:t>
            </a:r>
          </a:p>
        </p:txBody>
      </p:sp>
      <p:sp>
        <p:nvSpPr>
          <p:cNvPr id="28" name="Zástupný Den">
            <a:extLst>
              <a:ext uri="{FF2B5EF4-FFF2-40B4-BE49-F238E27FC236}">
                <a16:creationId xmlns:a16="http://schemas.microsoft.com/office/drawing/2014/main" id="{39171459-4E66-4A42-858E-96077CDFB45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158409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17</a:t>
            </a:r>
          </a:p>
        </p:txBody>
      </p:sp>
      <p:sp>
        <p:nvSpPr>
          <p:cNvPr id="29" name="Zástupný Den">
            <a:extLst>
              <a:ext uri="{FF2B5EF4-FFF2-40B4-BE49-F238E27FC236}">
                <a16:creationId xmlns:a16="http://schemas.microsoft.com/office/drawing/2014/main" id="{20613E51-7192-4F4C-83B6-741D53B08A8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8859741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18</a:t>
            </a:r>
          </a:p>
        </p:txBody>
      </p:sp>
      <p:sp>
        <p:nvSpPr>
          <p:cNvPr id="30" name="Zástupný Den">
            <a:extLst>
              <a:ext uri="{FF2B5EF4-FFF2-40B4-BE49-F238E27FC236}">
                <a16:creationId xmlns:a16="http://schemas.microsoft.com/office/drawing/2014/main" id="{633BC594-1B29-4124-86BC-D45852593FE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61070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19</a:t>
            </a:r>
          </a:p>
        </p:txBody>
      </p:sp>
      <p:sp>
        <p:nvSpPr>
          <p:cNvPr id="31" name="Zástupný Den">
            <a:extLst>
              <a:ext uri="{FF2B5EF4-FFF2-40B4-BE49-F238E27FC236}">
                <a16:creationId xmlns:a16="http://schemas.microsoft.com/office/drawing/2014/main" id="{A700FEE3-248A-46E5-A88A-E487D7676AB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0262402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20</a:t>
            </a:r>
          </a:p>
        </p:txBody>
      </p:sp>
      <p:sp>
        <p:nvSpPr>
          <p:cNvPr id="32" name="Zástupný Den">
            <a:extLst>
              <a:ext uri="{FF2B5EF4-FFF2-40B4-BE49-F238E27FC236}">
                <a16:creationId xmlns:a16="http://schemas.microsoft.com/office/drawing/2014/main" id="{65E84107-3563-4558-A1DD-45166B1B03B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963731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21</a:t>
            </a:r>
          </a:p>
        </p:txBody>
      </p:sp>
      <p:sp>
        <p:nvSpPr>
          <p:cNvPr id="33" name="Zástupný Den">
            <a:extLst>
              <a:ext uri="{FF2B5EF4-FFF2-40B4-BE49-F238E27FC236}">
                <a16:creationId xmlns:a16="http://schemas.microsoft.com/office/drawing/2014/main" id="{858F498A-35E4-40EC-9363-514CB79157E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1665062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22</a:t>
            </a:r>
          </a:p>
        </p:txBody>
      </p:sp>
      <p:sp>
        <p:nvSpPr>
          <p:cNvPr id="34" name="Zástupný Den">
            <a:extLst>
              <a:ext uri="{FF2B5EF4-FFF2-40B4-BE49-F238E27FC236}">
                <a16:creationId xmlns:a16="http://schemas.microsoft.com/office/drawing/2014/main" id="{1DF9D8CC-A70F-4499-86E7-AFF1BC7ED43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366394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23</a:t>
            </a:r>
          </a:p>
        </p:txBody>
      </p:sp>
      <p:sp>
        <p:nvSpPr>
          <p:cNvPr id="35" name="Zástupný Den">
            <a:extLst>
              <a:ext uri="{FF2B5EF4-FFF2-40B4-BE49-F238E27FC236}">
                <a16:creationId xmlns:a16="http://schemas.microsoft.com/office/drawing/2014/main" id="{B1C89FBC-2779-4209-B571-5A9BF63069E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3067723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24</a:t>
            </a:r>
          </a:p>
        </p:txBody>
      </p:sp>
      <p:sp>
        <p:nvSpPr>
          <p:cNvPr id="36" name="Zástupný Den">
            <a:extLst>
              <a:ext uri="{FF2B5EF4-FFF2-40B4-BE49-F238E27FC236}">
                <a16:creationId xmlns:a16="http://schemas.microsoft.com/office/drawing/2014/main" id="{25ABB2CD-C243-4C91-AE2B-93C412D4B26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3769055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25</a:t>
            </a:r>
          </a:p>
        </p:txBody>
      </p:sp>
      <p:sp>
        <p:nvSpPr>
          <p:cNvPr id="37" name="Zástupný Den">
            <a:extLst>
              <a:ext uri="{FF2B5EF4-FFF2-40B4-BE49-F238E27FC236}">
                <a16:creationId xmlns:a16="http://schemas.microsoft.com/office/drawing/2014/main" id="{39D67EC0-E55F-4263-BA77-7363DE58EA6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4470384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26</a:t>
            </a:r>
          </a:p>
        </p:txBody>
      </p:sp>
      <p:sp>
        <p:nvSpPr>
          <p:cNvPr id="38" name="Zástupný Den">
            <a:extLst>
              <a:ext uri="{FF2B5EF4-FFF2-40B4-BE49-F238E27FC236}">
                <a16:creationId xmlns:a16="http://schemas.microsoft.com/office/drawing/2014/main" id="{5B0972A8-0454-4778-B409-19E41015306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171715" y="4191401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27</a:t>
            </a:r>
          </a:p>
        </p:txBody>
      </p:sp>
      <p:sp>
        <p:nvSpPr>
          <p:cNvPr id="39" name="Zástupný Den">
            <a:extLst>
              <a:ext uri="{FF2B5EF4-FFF2-40B4-BE49-F238E27FC236}">
                <a16:creationId xmlns:a16="http://schemas.microsoft.com/office/drawing/2014/main" id="{A0B1B2A4-6F7D-40B0-9555-1697A6D3724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5873047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28</a:t>
            </a:r>
          </a:p>
        </p:txBody>
      </p:sp>
      <p:sp>
        <p:nvSpPr>
          <p:cNvPr id="40" name="Zástupný Den">
            <a:extLst>
              <a:ext uri="{FF2B5EF4-FFF2-40B4-BE49-F238E27FC236}">
                <a16:creationId xmlns:a16="http://schemas.microsoft.com/office/drawing/2014/main" id="{E7CCE9A3-A2FF-4209-9723-B0A2074F5F4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6574376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29</a:t>
            </a:r>
          </a:p>
        </p:txBody>
      </p:sp>
      <p:sp>
        <p:nvSpPr>
          <p:cNvPr id="41" name="Zástupný Den">
            <a:extLst>
              <a:ext uri="{FF2B5EF4-FFF2-40B4-BE49-F238E27FC236}">
                <a16:creationId xmlns:a16="http://schemas.microsoft.com/office/drawing/2014/main" id="{08ACA875-CD1E-461D-AF8E-366F8DAFDA0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7275708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30</a:t>
            </a:r>
          </a:p>
        </p:txBody>
      </p:sp>
      <p:sp>
        <p:nvSpPr>
          <p:cNvPr id="42" name="Zástupný Den">
            <a:extLst>
              <a:ext uri="{FF2B5EF4-FFF2-40B4-BE49-F238E27FC236}">
                <a16:creationId xmlns:a16="http://schemas.microsoft.com/office/drawing/2014/main" id="{0759654E-3125-4871-AE56-08BD5AB58D1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977047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31</a:t>
            </a:r>
          </a:p>
        </p:txBody>
      </p:sp>
      <p:sp>
        <p:nvSpPr>
          <p:cNvPr id="44" name="Zástupný Oddíl">
            <a:extLst>
              <a:ext uri="{FF2B5EF4-FFF2-40B4-BE49-F238E27FC236}">
                <a16:creationId xmlns:a16="http://schemas.microsoft.com/office/drawing/2014/main" id="{D814C047-C57E-4BE0-AE5A-018DDE6B944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614346" y="5094000"/>
            <a:ext cx="5276374" cy="1368000"/>
          </a:xfrm>
          <a:prstGeom prst="rect">
            <a:avLst/>
          </a:prstGeom>
          <a:solidFill>
            <a:srgbClr val="E6E2D6"/>
          </a:solidFill>
        </p:spPr>
        <p:txBody>
          <a:bodyPr lIns="288000" tIns="36000" rIns="288000" bIns="36000" anchor="ctr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Oddílu A</a:t>
            </a:r>
          </a:p>
        </p:txBody>
      </p:sp>
      <p:sp>
        <p:nvSpPr>
          <p:cNvPr id="45" name="Zástupný Oddíl">
            <a:extLst>
              <a:ext uri="{FF2B5EF4-FFF2-40B4-BE49-F238E27FC236}">
                <a16:creationId xmlns:a16="http://schemas.microsoft.com/office/drawing/2014/main" id="{81ED82FA-CFE3-4861-925D-8827B903E7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614346" y="6498000"/>
            <a:ext cx="5276374" cy="1368000"/>
          </a:xfrm>
          <a:prstGeom prst="rect">
            <a:avLst/>
          </a:prstGeom>
          <a:solidFill>
            <a:srgbClr val="E6E2D6"/>
          </a:solidFill>
        </p:spPr>
        <p:txBody>
          <a:bodyPr lIns="288000" tIns="36000" rIns="288000" bIns="36000" anchor="ctr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Oddílu B</a:t>
            </a:r>
          </a:p>
        </p:txBody>
      </p:sp>
      <p:sp>
        <p:nvSpPr>
          <p:cNvPr id="46" name="Zástupný Oddíl">
            <a:extLst>
              <a:ext uri="{FF2B5EF4-FFF2-40B4-BE49-F238E27FC236}">
                <a16:creationId xmlns:a16="http://schemas.microsoft.com/office/drawing/2014/main" id="{77764A68-610F-443E-8395-FA0B2C1186B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614347" y="7902000"/>
            <a:ext cx="5276374" cy="1368000"/>
          </a:xfrm>
          <a:prstGeom prst="rect">
            <a:avLst/>
          </a:prstGeom>
          <a:solidFill>
            <a:srgbClr val="E6E2D6"/>
          </a:solidFill>
        </p:spPr>
        <p:txBody>
          <a:bodyPr lIns="288000" tIns="36000" rIns="288000" bIns="36000" anchor="ctr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Oddílu C</a:t>
            </a:r>
          </a:p>
        </p:txBody>
      </p:sp>
      <p:sp>
        <p:nvSpPr>
          <p:cNvPr id="47" name="Zástupný Oddíl">
            <a:extLst>
              <a:ext uri="{FF2B5EF4-FFF2-40B4-BE49-F238E27FC236}">
                <a16:creationId xmlns:a16="http://schemas.microsoft.com/office/drawing/2014/main" id="{B7A85896-03D5-4E75-A0E2-04D4ECFC587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614347" y="9306000"/>
            <a:ext cx="5276374" cy="1368000"/>
          </a:xfrm>
          <a:prstGeom prst="rect">
            <a:avLst/>
          </a:prstGeom>
          <a:solidFill>
            <a:srgbClr val="E6E2D6"/>
          </a:solidFill>
        </p:spPr>
        <p:txBody>
          <a:bodyPr lIns="288000" tIns="36000" rIns="288000" bIns="36000" anchor="ctr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Oddílu D</a:t>
            </a:r>
          </a:p>
        </p:txBody>
      </p:sp>
      <p:sp>
        <p:nvSpPr>
          <p:cNvPr id="48" name="Zástupný Oddíl">
            <a:extLst>
              <a:ext uri="{FF2B5EF4-FFF2-40B4-BE49-F238E27FC236}">
                <a16:creationId xmlns:a16="http://schemas.microsoft.com/office/drawing/2014/main" id="{D91083B7-1074-4855-911B-8A1BA9EBF91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614346" y="10710000"/>
            <a:ext cx="5276374" cy="1368000"/>
          </a:xfrm>
          <a:prstGeom prst="rect">
            <a:avLst/>
          </a:prstGeom>
          <a:solidFill>
            <a:srgbClr val="E6E2D6"/>
          </a:solidFill>
        </p:spPr>
        <p:txBody>
          <a:bodyPr lIns="288000" tIns="36000" rIns="288000" bIns="36000" anchor="ctr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Oddílu E</a:t>
            </a:r>
          </a:p>
        </p:txBody>
      </p:sp>
      <p:sp>
        <p:nvSpPr>
          <p:cNvPr id="49" name="Zástupný Sudý den">
            <a:extLst>
              <a:ext uri="{FF2B5EF4-FFF2-40B4-BE49-F238E27FC236}">
                <a16:creationId xmlns:a16="http://schemas.microsoft.com/office/drawing/2014/main" id="{E4C07901-AB69-4575-8A10-625A0EBFC1F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638450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0" name="Zástupný Sudý den">
            <a:extLst>
              <a:ext uri="{FF2B5EF4-FFF2-40B4-BE49-F238E27FC236}">
                <a16:creationId xmlns:a16="http://schemas.microsoft.com/office/drawing/2014/main" id="{C36335A3-9DF7-42D7-A1F9-4B71217B6FD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638450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1" name="Zástupný Sudý den">
            <a:extLst>
              <a:ext uri="{FF2B5EF4-FFF2-40B4-BE49-F238E27FC236}">
                <a16:creationId xmlns:a16="http://schemas.microsoft.com/office/drawing/2014/main" id="{B73D8D6D-581E-4868-9742-9B97F574094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638450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2" name="Zástupný Sudý den">
            <a:extLst>
              <a:ext uri="{FF2B5EF4-FFF2-40B4-BE49-F238E27FC236}">
                <a16:creationId xmlns:a16="http://schemas.microsoft.com/office/drawing/2014/main" id="{1D1A19E0-DF26-4EAE-9167-413A42F9AA6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638450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3" name="Zástupný Sudý den">
            <a:extLst>
              <a:ext uri="{FF2B5EF4-FFF2-40B4-BE49-F238E27FC236}">
                <a16:creationId xmlns:a16="http://schemas.microsoft.com/office/drawing/2014/main" id="{C7439ED2-FF21-4334-8967-1B6330C3F2F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638450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4" name="Zástupný Sudý den">
            <a:extLst>
              <a:ext uri="{FF2B5EF4-FFF2-40B4-BE49-F238E27FC236}">
                <a16:creationId xmlns:a16="http://schemas.microsoft.com/office/drawing/2014/main" id="{DD014656-157E-4211-ABD8-8F5DA381BE6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041111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5" name="Zástupný Sudý den">
            <a:extLst>
              <a:ext uri="{FF2B5EF4-FFF2-40B4-BE49-F238E27FC236}">
                <a16:creationId xmlns:a16="http://schemas.microsoft.com/office/drawing/2014/main" id="{B47155A8-5219-41BE-8C23-257FF6700A6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041111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6" name="Zástupný Sudý den">
            <a:extLst>
              <a:ext uri="{FF2B5EF4-FFF2-40B4-BE49-F238E27FC236}">
                <a16:creationId xmlns:a16="http://schemas.microsoft.com/office/drawing/2014/main" id="{686C64DE-7535-41DD-AADB-C7DF3BFB98A9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041111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7" name="Zástupný Sudý den">
            <a:extLst>
              <a:ext uri="{FF2B5EF4-FFF2-40B4-BE49-F238E27FC236}">
                <a16:creationId xmlns:a16="http://schemas.microsoft.com/office/drawing/2014/main" id="{9956C719-74D3-4DDD-9301-96293041F6E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041111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8" name="Zástupný Sudý den">
            <a:extLst>
              <a:ext uri="{FF2B5EF4-FFF2-40B4-BE49-F238E27FC236}">
                <a16:creationId xmlns:a16="http://schemas.microsoft.com/office/drawing/2014/main" id="{AA3391C7-BA60-49E2-966A-71403004AAA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041111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9" name="Zástupný Sudý den">
            <a:extLst>
              <a:ext uri="{FF2B5EF4-FFF2-40B4-BE49-F238E27FC236}">
                <a16:creationId xmlns:a16="http://schemas.microsoft.com/office/drawing/2014/main" id="{699CEBA1-332B-4155-8D2C-08FB09A0416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0443772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0" name="Zástupný Sudý den">
            <a:extLst>
              <a:ext uri="{FF2B5EF4-FFF2-40B4-BE49-F238E27FC236}">
                <a16:creationId xmlns:a16="http://schemas.microsoft.com/office/drawing/2014/main" id="{4C2402E2-4813-49B0-83DB-59FF7C2AA722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0443772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1" name="Zástupný Sudý den">
            <a:extLst>
              <a:ext uri="{FF2B5EF4-FFF2-40B4-BE49-F238E27FC236}">
                <a16:creationId xmlns:a16="http://schemas.microsoft.com/office/drawing/2014/main" id="{95B58A7C-8ADB-40A4-A883-C47E0AA9401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10443772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2" name="Zástupný Sudý den">
            <a:extLst>
              <a:ext uri="{FF2B5EF4-FFF2-40B4-BE49-F238E27FC236}">
                <a16:creationId xmlns:a16="http://schemas.microsoft.com/office/drawing/2014/main" id="{E4BC70A6-5FDC-40AB-AA5C-F249DE0538DD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10443772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3" name="Zástupný Sudý den">
            <a:extLst>
              <a:ext uri="{FF2B5EF4-FFF2-40B4-BE49-F238E27FC236}">
                <a16:creationId xmlns:a16="http://schemas.microsoft.com/office/drawing/2014/main" id="{C504C7EB-98BD-4BA9-845B-0529CB5594D6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0443772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4" name="Zástupný Sudý den">
            <a:extLst>
              <a:ext uri="{FF2B5EF4-FFF2-40B4-BE49-F238E27FC236}">
                <a16:creationId xmlns:a16="http://schemas.microsoft.com/office/drawing/2014/main" id="{18D7EB33-5702-41CA-9DCA-61D59B61012E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1846435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5" name="Zástupný Sudý den">
            <a:extLst>
              <a:ext uri="{FF2B5EF4-FFF2-40B4-BE49-F238E27FC236}">
                <a16:creationId xmlns:a16="http://schemas.microsoft.com/office/drawing/2014/main" id="{0B7B902A-E9E1-432A-82BA-BD662B9C36D2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1846435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6" name="Zástupný Sudý den">
            <a:extLst>
              <a:ext uri="{FF2B5EF4-FFF2-40B4-BE49-F238E27FC236}">
                <a16:creationId xmlns:a16="http://schemas.microsoft.com/office/drawing/2014/main" id="{BF8BC0E1-355D-4A32-BEA3-79D255BA3E65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1846435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7" name="Zástupný Sudý den">
            <a:extLst>
              <a:ext uri="{FF2B5EF4-FFF2-40B4-BE49-F238E27FC236}">
                <a16:creationId xmlns:a16="http://schemas.microsoft.com/office/drawing/2014/main" id="{59EFE79D-2B88-4308-B19D-31147FCE5F9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1846435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8" name="Zástupný Sudý den">
            <a:extLst>
              <a:ext uri="{FF2B5EF4-FFF2-40B4-BE49-F238E27FC236}">
                <a16:creationId xmlns:a16="http://schemas.microsoft.com/office/drawing/2014/main" id="{46CB6D38-4286-4305-B352-968AD77BB8C7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1846435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9" name="Zástupný Sudý den">
            <a:extLst>
              <a:ext uri="{FF2B5EF4-FFF2-40B4-BE49-F238E27FC236}">
                <a16:creationId xmlns:a16="http://schemas.microsoft.com/office/drawing/2014/main" id="{29262FD1-CD11-4F26-862A-20D029F3D838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3249096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0" name="Zástupný Sudý den">
            <a:extLst>
              <a:ext uri="{FF2B5EF4-FFF2-40B4-BE49-F238E27FC236}">
                <a16:creationId xmlns:a16="http://schemas.microsoft.com/office/drawing/2014/main" id="{A4045DA5-C840-44F9-B5B0-40A66EEDB85D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3249096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1" name="Zástupný Sudý den">
            <a:extLst>
              <a:ext uri="{FF2B5EF4-FFF2-40B4-BE49-F238E27FC236}">
                <a16:creationId xmlns:a16="http://schemas.microsoft.com/office/drawing/2014/main" id="{2F6119F5-E0B5-42BF-9901-33008102386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3249096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2" name="Zástupný Sudý den">
            <a:extLst>
              <a:ext uri="{FF2B5EF4-FFF2-40B4-BE49-F238E27FC236}">
                <a16:creationId xmlns:a16="http://schemas.microsoft.com/office/drawing/2014/main" id="{DA0F213A-9B1F-4FD1-BCCE-B57C775FA1B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3249096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3" name="Zástupný Sudý den">
            <a:extLst>
              <a:ext uri="{FF2B5EF4-FFF2-40B4-BE49-F238E27FC236}">
                <a16:creationId xmlns:a16="http://schemas.microsoft.com/office/drawing/2014/main" id="{2D0C6C45-AEDB-4D17-8B88-B7CA2FBF6065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3249096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4" name="Zástupný Sudý den">
            <a:extLst>
              <a:ext uri="{FF2B5EF4-FFF2-40B4-BE49-F238E27FC236}">
                <a16:creationId xmlns:a16="http://schemas.microsoft.com/office/drawing/2014/main" id="{50D2F9DD-0A0E-452B-B3CF-A8529B79A1F6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14651756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5" name="Zástupný Sudý den">
            <a:extLst>
              <a:ext uri="{FF2B5EF4-FFF2-40B4-BE49-F238E27FC236}">
                <a16:creationId xmlns:a16="http://schemas.microsoft.com/office/drawing/2014/main" id="{FE7C4EAB-AAD9-4E6B-8013-C6DBF5D80E37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4651756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6" name="Zástupný Sudý den">
            <a:extLst>
              <a:ext uri="{FF2B5EF4-FFF2-40B4-BE49-F238E27FC236}">
                <a16:creationId xmlns:a16="http://schemas.microsoft.com/office/drawing/2014/main" id="{BF1588FE-E2F2-4BE0-8C88-B40B58DC8C9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4651756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7" name="Zástupný Sudý den">
            <a:extLst>
              <a:ext uri="{FF2B5EF4-FFF2-40B4-BE49-F238E27FC236}">
                <a16:creationId xmlns:a16="http://schemas.microsoft.com/office/drawing/2014/main" id="{CC9CA8F0-8A5C-42B5-9A97-7577D4F56050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4651756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8" name="Zástupný Sudý den">
            <a:extLst>
              <a:ext uri="{FF2B5EF4-FFF2-40B4-BE49-F238E27FC236}">
                <a16:creationId xmlns:a16="http://schemas.microsoft.com/office/drawing/2014/main" id="{7BB6E17D-6B48-4681-81A4-CF4B0DD596DE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4651756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9" name="Zástupný Sudý den">
            <a:extLst>
              <a:ext uri="{FF2B5EF4-FFF2-40B4-BE49-F238E27FC236}">
                <a16:creationId xmlns:a16="http://schemas.microsoft.com/office/drawing/2014/main" id="{36735BEE-6AC0-4994-8FC4-50A133A6BD81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054417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1" name="Zástupný Sudý den">
            <a:extLst>
              <a:ext uri="{FF2B5EF4-FFF2-40B4-BE49-F238E27FC236}">
                <a16:creationId xmlns:a16="http://schemas.microsoft.com/office/drawing/2014/main" id="{58A4C1E4-E8BE-4CE8-8A89-6B2CC41402BC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6054417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2" name="Zástupný Sudý den">
            <a:extLst>
              <a:ext uri="{FF2B5EF4-FFF2-40B4-BE49-F238E27FC236}">
                <a16:creationId xmlns:a16="http://schemas.microsoft.com/office/drawing/2014/main" id="{247A2B4C-7CEB-422D-9AFD-F77645262520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16054417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3" name="Zástupný Sudý den">
            <a:extLst>
              <a:ext uri="{FF2B5EF4-FFF2-40B4-BE49-F238E27FC236}">
                <a16:creationId xmlns:a16="http://schemas.microsoft.com/office/drawing/2014/main" id="{9E758790-93F8-4858-B6A4-B5BF4F25BAEB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6054417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4" name="Zástupný Sudý den">
            <a:extLst>
              <a:ext uri="{FF2B5EF4-FFF2-40B4-BE49-F238E27FC236}">
                <a16:creationId xmlns:a16="http://schemas.microsoft.com/office/drawing/2014/main" id="{C4A01EA1-3A96-4653-BF53-3D77743CC114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16054417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5" name="Zástupný Sudý den">
            <a:extLst>
              <a:ext uri="{FF2B5EF4-FFF2-40B4-BE49-F238E27FC236}">
                <a16:creationId xmlns:a16="http://schemas.microsoft.com/office/drawing/2014/main" id="{63B39134-43C8-4A03-83DD-6229028F04DC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17457078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6" name="Zástupný Sudý den">
            <a:extLst>
              <a:ext uri="{FF2B5EF4-FFF2-40B4-BE49-F238E27FC236}">
                <a16:creationId xmlns:a16="http://schemas.microsoft.com/office/drawing/2014/main" id="{1B4513A5-F76F-4D44-B5B5-AD5ED209A446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17457078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7" name="Zástupný Sudý den">
            <a:extLst>
              <a:ext uri="{FF2B5EF4-FFF2-40B4-BE49-F238E27FC236}">
                <a16:creationId xmlns:a16="http://schemas.microsoft.com/office/drawing/2014/main" id="{FE778135-5FFD-4DCF-8C06-78734AE185C1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17457078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8" name="Zástupný Sudý den">
            <a:extLst>
              <a:ext uri="{FF2B5EF4-FFF2-40B4-BE49-F238E27FC236}">
                <a16:creationId xmlns:a16="http://schemas.microsoft.com/office/drawing/2014/main" id="{F12B7524-C782-4C7A-AA8B-46D0D77EEA35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17457078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9" name="Zástupný Sudý den">
            <a:extLst>
              <a:ext uri="{FF2B5EF4-FFF2-40B4-BE49-F238E27FC236}">
                <a16:creationId xmlns:a16="http://schemas.microsoft.com/office/drawing/2014/main" id="{AAA5076E-5453-4DF1-978F-141ACFDBF72D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17457078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0" name="Zástupný Sudý den">
            <a:extLst>
              <a:ext uri="{FF2B5EF4-FFF2-40B4-BE49-F238E27FC236}">
                <a16:creationId xmlns:a16="http://schemas.microsoft.com/office/drawing/2014/main" id="{2A11D4F0-3DB3-43E6-9642-38A79C1C769C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18859741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1" name="Zástupný Sudý den">
            <a:extLst>
              <a:ext uri="{FF2B5EF4-FFF2-40B4-BE49-F238E27FC236}">
                <a16:creationId xmlns:a16="http://schemas.microsoft.com/office/drawing/2014/main" id="{5F5FC503-58D6-4F41-9715-3360680CF30E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18859741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2" name="Zástupný Sudý den">
            <a:extLst>
              <a:ext uri="{FF2B5EF4-FFF2-40B4-BE49-F238E27FC236}">
                <a16:creationId xmlns:a16="http://schemas.microsoft.com/office/drawing/2014/main" id="{4BFB43C6-7F02-4044-A2EB-808E38F707B3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18859741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3" name="Zástupný Sudý den">
            <a:extLst>
              <a:ext uri="{FF2B5EF4-FFF2-40B4-BE49-F238E27FC236}">
                <a16:creationId xmlns:a16="http://schemas.microsoft.com/office/drawing/2014/main" id="{BFFBBF71-64B3-48DE-B3C2-52557F093FE8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18859741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4" name="Zástupný Sudý den">
            <a:extLst>
              <a:ext uri="{FF2B5EF4-FFF2-40B4-BE49-F238E27FC236}">
                <a16:creationId xmlns:a16="http://schemas.microsoft.com/office/drawing/2014/main" id="{839478AE-0F37-4144-A030-DC66EF9A288B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18859741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5" name="Zástupný Sudý den">
            <a:extLst>
              <a:ext uri="{FF2B5EF4-FFF2-40B4-BE49-F238E27FC236}">
                <a16:creationId xmlns:a16="http://schemas.microsoft.com/office/drawing/2014/main" id="{3A0C01B4-AF23-483C-B8E2-3971BC4723D1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20262402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6" name="Zástupný Sudý den">
            <a:extLst>
              <a:ext uri="{FF2B5EF4-FFF2-40B4-BE49-F238E27FC236}">
                <a16:creationId xmlns:a16="http://schemas.microsoft.com/office/drawing/2014/main" id="{965526BA-55E7-4571-BFAA-A2EA33AEB435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20262402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7" name="Zástupný Sudý den">
            <a:extLst>
              <a:ext uri="{FF2B5EF4-FFF2-40B4-BE49-F238E27FC236}">
                <a16:creationId xmlns:a16="http://schemas.microsoft.com/office/drawing/2014/main" id="{24D8C204-6057-4F94-9302-688A26E6527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20262402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8" name="Zástupný Sudý den">
            <a:extLst>
              <a:ext uri="{FF2B5EF4-FFF2-40B4-BE49-F238E27FC236}">
                <a16:creationId xmlns:a16="http://schemas.microsoft.com/office/drawing/2014/main" id="{EADB4E82-A710-43E6-A734-75C274A7551A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20262402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9" name="Zástupný Sudý den">
            <a:extLst>
              <a:ext uri="{FF2B5EF4-FFF2-40B4-BE49-F238E27FC236}">
                <a16:creationId xmlns:a16="http://schemas.microsoft.com/office/drawing/2014/main" id="{B8C0325C-24A0-472E-B3DE-BB3508F3ACBB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20262402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0" name="Zástupný Sudý den">
            <a:extLst>
              <a:ext uri="{FF2B5EF4-FFF2-40B4-BE49-F238E27FC236}">
                <a16:creationId xmlns:a16="http://schemas.microsoft.com/office/drawing/2014/main" id="{0F28D71B-D4B4-45DE-A409-578CF82E9C39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21665062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1" name="Zástupný Sudý den">
            <a:extLst>
              <a:ext uri="{FF2B5EF4-FFF2-40B4-BE49-F238E27FC236}">
                <a16:creationId xmlns:a16="http://schemas.microsoft.com/office/drawing/2014/main" id="{02BA2D66-58F9-4623-B284-737EE8289F5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21665062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2" name="Zástupný Sudý den">
            <a:extLst>
              <a:ext uri="{FF2B5EF4-FFF2-40B4-BE49-F238E27FC236}">
                <a16:creationId xmlns:a16="http://schemas.microsoft.com/office/drawing/2014/main" id="{B34BAB4E-6301-49F7-80EC-4958CF3B7B11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21665062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3" name="Zástupný Sudý den">
            <a:extLst>
              <a:ext uri="{FF2B5EF4-FFF2-40B4-BE49-F238E27FC236}">
                <a16:creationId xmlns:a16="http://schemas.microsoft.com/office/drawing/2014/main" id="{7DF27331-3406-45B6-A3B6-D40397A8E62A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21665062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4" name="Zástupný Sudý den">
            <a:extLst>
              <a:ext uri="{FF2B5EF4-FFF2-40B4-BE49-F238E27FC236}">
                <a16:creationId xmlns:a16="http://schemas.microsoft.com/office/drawing/2014/main" id="{47B277D9-8F1B-4856-924D-ADCDBC5CE483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21665062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5" name="Zástupný Sudý den">
            <a:extLst>
              <a:ext uri="{FF2B5EF4-FFF2-40B4-BE49-F238E27FC236}">
                <a16:creationId xmlns:a16="http://schemas.microsoft.com/office/drawing/2014/main" id="{40518756-2333-47C9-BBDE-3ECDA9BDBF8A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23067723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6" name="Zástupný Sudý den">
            <a:extLst>
              <a:ext uri="{FF2B5EF4-FFF2-40B4-BE49-F238E27FC236}">
                <a16:creationId xmlns:a16="http://schemas.microsoft.com/office/drawing/2014/main" id="{25EEDD94-5263-4B1B-BE3D-7C367D7C5929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23067723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7" name="Zástupný Sudý den">
            <a:extLst>
              <a:ext uri="{FF2B5EF4-FFF2-40B4-BE49-F238E27FC236}">
                <a16:creationId xmlns:a16="http://schemas.microsoft.com/office/drawing/2014/main" id="{678DEF07-DA14-41D7-9B80-261A749FD551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23067723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8" name="Zástupný Sudý den">
            <a:extLst>
              <a:ext uri="{FF2B5EF4-FFF2-40B4-BE49-F238E27FC236}">
                <a16:creationId xmlns:a16="http://schemas.microsoft.com/office/drawing/2014/main" id="{D78EF35C-451B-45EC-96F7-19657DB13BBB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23067723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9" name="Zástupný Sudý den">
            <a:extLst>
              <a:ext uri="{FF2B5EF4-FFF2-40B4-BE49-F238E27FC236}">
                <a16:creationId xmlns:a16="http://schemas.microsoft.com/office/drawing/2014/main" id="{E8C59609-7DF2-49CF-A51A-B49E14871151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23067723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0" name="Zástupný Sudý den">
            <a:extLst>
              <a:ext uri="{FF2B5EF4-FFF2-40B4-BE49-F238E27FC236}">
                <a16:creationId xmlns:a16="http://schemas.microsoft.com/office/drawing/2014/main" id="{885FE432-87E3-46DC-BA0D-A13504F896E6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24470384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1" name="Zástupný Sudý den">
            <a:extLst>
              <a:ext uri="{FF2B5EF4-FFF2-40B4-BE49-F238E27FC236}">
                <a16:creationId xmlns:a16="http://schemas.microsoft.com/office/drawing/2014/main" id="{A965F3E5-62E0-4A35-A9C9-7B8AC42755AB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24470384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2" name="Zástupný Sudý den">
            <a:extLst>
              <a:ext uri="{FF2B5EF4-FFF2-40B4-BE49-F238E27FC236}">
                <a16:creationId xmlns:a16="http://schemas.microsoft.com/office/drawing/2014/main" id="{FE66FA3F-4A99-49A1-848C-86BD545E3E8F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24470384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3" name="Zástupný Sudý den">
            <a:extLst>
              <a:ext uri="{FF2B5EF4-FFF2-40B4-BE49-F238E27FC236}">
                <a16:creationId xmlns:a16="http://schemas.microsoft.com/office/drawing/2014/main" id="{9CDFA358-0670-42BD-96B8-6701DEA7EF91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24470384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4" name="Zástupný Sudý den">
            <a:extLst>
              <a:ext uri="{FF2B5EF4-FFF2-40B4-BE49-F238E27FC236}">
                <a16:creationId xmlns:a16="http://schemas.microsoft.com/office/drawing/2014/main" id="{CEB72BE4-847E-432F-B0B1-00FCE460EAE9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24470384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5" name="Zástupný Sudý den">
            <a:extLst>
              <a:ext uri="{FF2B5EF4-FFF2-40B4-BE49-F238E27FC236}">
                <a16:creationId xmlns:a16="http://schemas.microsoft.com/office/drawing/2014/main" id="{DA2A43F3-AA08-42A9-BFA4-166F38BE0EF1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25873047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6" name="Zástupný Sudý den">
            <a:extLst>
              <a:ext uri="{FF2B5EF4-FFF2-40B4-BE49-F238E27FC236}">
                <a16:creationId xmlns:a16="http://schemas.microsoft.com/office/drawing/2014/main" id="{F8A51066-1A32-4EFB-9A75-7C7844292598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25873047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7" name="Zástupný Sudý den">
            <a:extLst>
              <a:ext uri="{FF2B5EF4-FFF2-40B4-BE49-F238E27FC236}">
                <a16:creationId xmlns:a16="http://schemas.microsoft.com/office/drawing/2014/main" id="{C07331B3-1D55-4028-903B-6547903CD099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25873047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8" name="Zástupný Sudý den">
            <a:extLst>
              <a:ext uri="{FF2B5EF4-FFF2-40B4-BE49-F238E27FC236}">
                <a16:creationId xmlns:a16="http://schemas.microsoft.com/office/drawing/2014/main" id="{CE6EE41D-5F2F-49D9-902D-C778C1A08A35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25873047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9" name="Zástupný Sudý den">
            <a:extLst>
              <a:ext uri="{FF2B5EF4-FFF2-40B4-BE49-F238E27FC236}">
                <a16:creationId xmlns:a16="http://schemas.microsoft.com/office/drawing/2014/main" id="{948165C8-4697-42B3-9439-CDE6BC3C2DA4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25873047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20" name="Zástupný Sudý den">
            <a:extLst>
              <a:ext uri="{FF2B5EF4-FFF2-40B4-BE49-F238E27FC236}">
                <a16:creationId xmlns:a16="http://schemas.microsoft.com/office/drawing/2014/main" id="{300604DF-2415-4D07-AFE5-D1545E12514A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27275708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21" name="Zástupný Sudý den">
            <a:extLst>
              <a:ext uri="{FF2B5EF4-FFF2-40B4-BE49-F238E27FC236}">
                <a16:creationId xmlns:a16="http://schemas.microsoft.com/office/drawing/2014/main" id="{0D4CF84C-1E67-46CF-B4F1-D53D292D6CC0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27275708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22" name="Zástupný Sudý den">
            <a:extLst>
              <a:ext uri="{FF2B5EF4-FFF2-40B4-BE49-F238E27FC236}">
                <a16:creationId xmlns:a16="http://schemas.microsoft.com/office/drawing/2014/main" id="{EF72BA7C-A300-4683-9D9C-0FAEBA8DCA4A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27275708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23" name="Zástupný Sudý den">
            <a:extLst>
              <a:ext uri="{FF2B5EF4-FFF2-40B4-BE49-F238E27FC236}">
                <a16:creationId xmlns:a16="http://schemas.microsoft.com/office/drawing/2014/main" id="{1851ACA6-7170-4E45-9033-AD1E2ED42DE9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27275708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24" name="Zástupný Sudý den">
            <a:extLst>
              <a:ext uri="{FF2B5EF4-FFF2-40B4-BE49-F238E27FC236}">
                <a16:creationId xmlns:a16="http://schemas.microsoft.com/office/drawing/2014/main" id="{784DB894-2D1C-4A9F-A857-8179C85ECC81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27275708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36" name="Zástupný Týden">
            <a:extLst>
              <a:ext uri="{FF2B5EF4-FFF2-40B4-BE49-F238E27FC236}">
                <a16:creationId xmlns:a16="http://schemas.microsoft.com/office/drawing/2014/main" id="{733F9843-FFB3-40B0-9698-30F156109D84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7593274" y="12657239"/>
            <a:ext cx="2103992" cy="41549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Týden </a:t>
            </a:r>
            <a:r>
              <a:rPr lang="en-US" dirty="0"/>
              <a:t>#</a:t>
            </a:r>
            <a:endParaRPr lang="cs-CZ" dirty="0"/>
          </a:p>
        </p:txBody>
      </p:sp>
      <p:sp>
        <p:nvSpPr>
          <p:cNvPr id="137" name="Zástupný Týden">
            <a:extLst>
              <a:ext uri="{FF2B5EF4-FFF2-40B4-BE49-F238E27FC236}">
                <a16:creationId xmlns:a16="http://schemas.microsoft.com/office/drawing/2014/main" id="{B4AB057C-75E0-41C2-B50D-39FCC8598BBA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0242531" y="12659151"/>
            <a:ext cx="1058636" cy="415498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Dnes</a:t>
            </a:r>
          </a:p>
        </p:txBody>
      </p:sp>
      <p:sp>
        <p:nvSpPr>
          <p:cNvPr id="138" name="Zástupný Týden">
            <a:extLst>
              <a:ext uri="{FF2B5EF4-FFF2-40B4-BE49-F238E27FC236}">
                <a16:creationId xmlns:a16="http://schemas.microsoft.com/office/drawing/2014/main" id="{8DF3924D-EDF9-4B14-AA47-0153B3DC841C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12394793" y="12657239"/>
            <a:ext cx="2103992" cy="41549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Týden </a:t>
            </a:r>
            <a:r>
              <a:rPr lang="en-US" dirty="0"/>
              <a:t>#</a:t>
            </a:r>
            <a:endParaRPr lang="cs-CZ" dirty="0"/>
          </a:p>
        </p:txBody>
      </p:sp>
      <p:sp>
        <p:nvSpPr>
          <p:cNvPr id="139" name="Zástupný Týden">
            <a:extLst>
              <a:ext uri="{FF2B5EF4-FFF2-40B4-BE49-F238E27FC236}">
                <a16:creationId xmlns:a16="http://schemas.microsoft.com/office/drawing/2014/main" id="{23DD14AE-06D7-43AC-B174-EB0F99561AD6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17434489" y="12657239"/>
            <a:ext cx="2103992" cy="41549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Týden </a:t>
            </a:r>
            <a:r>
              <a:rPr lang="en-US" dirty="0"/>
              <a:t>#</a:t>
            </a:r>
            <a:endParaRPr lang="cs-CZ" dirty="0"/>
          </a:p>
        </p:txBody>
      </p:sp>
      <p:sp>
        <p:nvSpPr>
          <p:cNvPr id="140" name="Zástupný Týden">
            <a:extLst>
              <a:ext uri="{FF2B5EF4-FFF2-40B4-BE49-F238E27FC236}">
                <a16:creationId xmlns:a16="http://schemas.microsoft.com/office/drawing/2014/main" id="{12D81C62-3AE9-4CF1-8B1A-DC39D4581A99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22321215" y="12659151"/>
            <a:ext cx="2103992" cy="41549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Týden </a:t>
            </a:r>
            <a:r>
              <a:rPr lang="en-US" dirty="0"/>
              <a:t>#</a:t>
            </a:r>
            <a:endParaRPr lang="cs-CZ" dirty="0"/>
          </a:p>
        </p:txBody>
      </p:sp>
      <p:sp>
        <p:nvSpPr>
          <p:cNvPr id="141" name="Zástupný Týden">
            <a:extLst>
              <a:ext uri="{FF2B5EF4-FFF2-40B4-BE49-F238E27FC236}">
                <a16:creationId xmlns:a16="http://schemas.microsoft.com/office/drawing/2014/main" id="{630BAB2F-18E8-4568-8A37-378E086F9523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27121427" y="12657239"/>
            <a:ext cx="2103992" cy="41549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Týden </a:t>
            </a:r>
            <a:r>
              <a:rPr lang="en-US" dirty="0"/>
              <a:t>#</a:t>
            </a:r>
            <a:endParaRPr lang="cs-CZ" dirty="0"/>
          </a:p>
        </p:txBody>
      </p:sp>
      <p:sp>
        <p:nvSpPr>
          <p:cNvPr id="142" name="Zástupná Legenda">
            <a:extLst>
              <a:ext uri="{FF2B5EF4-FFF2-40B4-BE49-F238E27FC236}">
                <a16:creationId xmlns:a16="http://schemas.microsoft.com/office/drawing/2014/main" id="{7549363B-3060-4EC1-8274-E3D411356009}"/>
              </a:ext>
            </a:extLst>
          </p:cNvPr>
          <p:cNvSpPr>
            <a:spLocks noGrp="1" noChangeAspect="1"/>
          </p:cNvSpPr>
          <p:nvPr>
            <p:ph type="body" sz="quarter" idx="149" hasCustomPrompt="1"/>
          </p:nvPr>
        </p:nvSpPr>
        <p:spPr>
          <a:xfrm>
            <a:off x="1614347" y="14824800"/>
            <a:ext cx="493798" cy="4932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43" name="Zástupná Legenda">
            <a:extLst>
              <a:ext uri="{FF2B5EF4-FFF2-40B4-BE49-F238E27FC236}">
                <a16:creationId xmlns:a16="http://schemas.microsoft.com/office/drawing/2014/main" id="{A5322200-3C60-40C7-82B8-BDACB4054F00}"/>
              </a:ext>
            </a:extLst>
          </p:cNvPr>
          <p:cNvSpPr>
            <a:spLocks noGrp="1" noChangeAspect="1"/>
          </p:cNvSpPr>
          <p:nvPr>
            <p:ph type="body" sz="quarter" idx="150" hasCustomPrompt="1"/>
          </p:nvPr>
        </p:nvSpPr>
        <p:spPr>
          <a:xfrm>
            <a:off x="5881337" y="14824800"/>
            <a:ext cx="493798" cy="49320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44" name="Zástupná Legenda">
            <a:extLst>
              <a:ext uri="{FF2B5EF4-FFF2-40B4-BE49-F238E27FC236}">
                <a16:creationId xmlns:a16="http://schemas.microsoft.com/office/drawing/2014/main" id="{E643418E-FC0E-49E2-9F03-E658C81C4F99}"/>
              </a:ext>
            </a:extLst>
          </p:cNvPr>
          <p:cNvSpPr>
            <a:spLocks noGrp="1" noChangeAspect="1"/>
          </p:cNvSpPr>
          <p:nvPr>
            <p:ph type="body" sz="quarter" idx="151" hasCustomPrompt="1"/>
          </p:nvPr>
        </p:nvSpPr>
        <p:spPr>
          <a:xfrm>
            <a:off x="10151899" y="14824800"/>
            <a:ext cx="493798" cy="49320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45" name="Zástupná Legenda">
            <a:extLst>
              <a:ext uri="{FF2B5EF4-FFF2-40B4-BE49-F238E27FC236}">
                <a16:creationId xmlns:a16="http://schemas.microsoft.com/office/drawing/2014/main" id="{8B396434-896F-4A3A-BF9B-370770BD3E71}"/>
              </a:ext>
            </a:extLst>
          </p:cNvPr>
          <p:cNvSpPr>
            <a:spLocks noGrp="1" noChangeAspect="1"/>
          </p:cNvSpPr>
          <p:nvPr>
            <p:ph type="body" sz="quarter" idx="152" hasCustomPrompt="1"/>
          </p:nvPr>
        </p:nvSpPr>
        <p:spPr>
          <a:xfrm>
            <a:off x="14422461" y="14824800"/>
            <a:ext cx="493798" cy="4932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46" name="Zástupná Legenda">
            <a:extLst>
              <a:ext uri="{FF2B5EF4-FFF2-40B4-BE49-F238E27FC236}">
                <a16:creationId xmlns:a16="http://schemas.microsoft.com/office/drawing/2014/main" id="{6CDE090B-D53C-4101-A70E-EAACED3BDB2C}"/>
              </a:ext>
            </a:extLst>
          </p:cNvPr>
          <p:cNvSpPr>
            <a:spLocks noGrp="1" noChangeAspect="1"/>
          </p:cNvSpPr>
          <p:nvPr>
            <p:ph type="body" sz="quarter" idx="153" hasCustomPrompt="1"/>
          </p:nvPr>
        </p:nvSpPr>
        <p:spPr>
          <a:xfrm>
            <a:off x="18689448" y="14824800"/>
            <a:ext cx="493798" cy="493200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47" name="Zástupný Časový úsek">
            <a:extLst>
              <a:ext uri="{FF2B5EF4-FFF2-40B4-BE49-F238E27FC236}">
                <a16:creationId xmlns:a16="http://schemas.microsoft.com/office/drawing/2014/main" id="{9C6A96C9-4D4D-4B74-A404-E1A4ADD4B24E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2506956" y="14824588"/>
            <a:ext cx="3096363" cy="493200"/>
          </a:xfrm>
        </p:spPr>
        <p:txBody>
          <a:bodyPr wrap="square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Časový úsek A</a:t>
            </a:r>
          </a:p>
        </p:txBody>
      </p:sp>
      <p:sp>
        <p:nvSpPr>
          <p:cNvPr id="148" name="Zástupný Časový úsek">
            <a:extLst>
              <a:ext uri="{FF2B5EF4-FFF2-40B4-BE49-F238E27FC236}">
                <a16:creationId xmlns:a16="http://schemas.microsoft.com/office/drawing/2014/main" id="{A7D4C2D8-4C6B-4496-8FC5-7D712FE456C5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6776623" y="14824588"/>
            <a:ext cx="3096363" cy="493200"/>
          </a:xfrm>
        </p:spPr>
        <p:txBody>
          <a:bodyPr wrap="square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Časový úsek B</a:t>
            </a:r>
          </a:p>
        </p:txBody>
      </p:sp>
      <p:sp>
        <p:nvSpPr>
          <p:cNvPr id="149" name="Zástupný Časový úsek">
            <a:extLst>
              <a:ext uri="{FF2B5EF4-FFF2-40B4-BE49-F238E27FC236}">
                <a16:creationId xmlns:a16="http://schemas.microsoft.com/office/drawing/2014/main" id="{5E102378-10D8-4E5D-B2EF-8EF828E1C19B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1051327" y="14824588"/>
            <a:ext cx="3096363" cy="493200"/>
          </a:xfrm>
        </p:spPr>
        <p:txBody>
          <a:bodyPr wrap="square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Časový úsek C</a:t>
            </a:r>
          </a:p>
        </p:txBody>
      </p:sp>
      <p:sp>
        <p:nvSpPr>
          <p:cNvPr id="150" name="Zástupný Časový úsek">
            <a:extLst>
              <a:ext uri="{FF2B5EF4-FFF2-40B4-BE49-F238E27FC236}">
                <a16:creationId xmlns:a16="http://schemas.microsoft.com/office/drawing/2014/main" id="{31FDD8BF-12FA-45A6-AC45-6D6EDE9F453A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5317687" y="14824588"/>
            <a:ext cx="3096363" cy="493200"/>
          </a:xfrm>
        </p:spPr>
        <p:txBody>
          <a:bodyPr wrap="square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Časový úsek D</a:t>
            </a:r>
          </a:p>
        </p:txBody>
      </p:sp>
      <p:sp>
        <p:nvSpPr>
          <p:cNvPr id="151" name="Zástupný Časový úsek">
            <a:extLst>
              <a:ext uri="{FF2B5EF4-FFF2-40B4-BE49-F238E27FC236}">
                <a16:creationId xmlns:a16="http://schemas.microsoft.com/office/drawing/2014/main" id="{057FA6F7-A97E-414C-BE48-11E7E8D0DC6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9576904" y="14823590"/>
            <a:ext cx="3096363" cy="493200"/>
          </a:xfrm>
        </p:spPr>
        <p:txBody>
          <a:bodyPr wrap="square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Časový úsek E</a:t>
            </a:r>
          </a:p>
        </p:txBody>
      </p:sp>
      <p:sp>
        <p:nvSpPr>
          <p:cNvPr id="152" name="Zástupný text 83">
            <a:extLst>
              <a:ext uri="{FF2B5EF4-FFF2-40B4-BE49-F238E27FC236}">
                <a16:creationId xmlns:a16="http://schemas.microsoft.com/office/drawing/2014/main" id="{FC89022D-C4C7-44BF-B358-E8909313AC69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 rot="5400000" flipV="1">
            <a:off x="4832098" y="8562667"/>
            <a:ext cx="6985414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3" name="Zástupný text 83">
            <a:extLst>
              <a:ext uri="{FF2B5EF4-FFF2-40B4-BE49-F238E27FC236}">
                <a16:creationId xmlns:a16="http://schemas.microsoft.com/office/drawing/2014/main" id="{ED068F64-8123-4FE1-B598-F2E438028E6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 rot="5400000" flipV="1">
            <a:off x="7279142" y="8562667"/>
            <a:ext cx="6985414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4" name="Zástupný text 83">
            <a:extLst>
              <a:ext uri="{FF2B5EF4-FFF2-40B4-BE49-F238E27FC236}">
                <a16:creationId xmlns:a16="http://schemas.microsoft.com/office/drawing/2014/main" id="{93A931A4-D04F-4BB5-87FF-ABDF6F380267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 rot="5400000" flipV="1">
            <a:off x="9733762" y="8562667"/>
            <a:ext cx="6985414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5" name="Zástupný text 83">
            <a:extLst>
              <a:ext uri="{FF2B5EF4-FFF2-40B4-BE49-F238E27FC236}">
                <a16:creationId xmlns:a16="http://schemas.microsoft.com/office/drawing/2014/main" id="{B585E629-6BE0-4F30-B4D3-F30E2895DC17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 rot="5400000" flipV="1">
            <a:off x="14635426" y="8562667"/>
            <a:ext cx="6985414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6" name="Zástupný text 83">
            <a:extLst>
              <a:ext uri="{FF2B5EF4-FFF2-40B4-BE49-F238E27FC236}">
                <a16:creationId xmlns:a16="http://schemas.microsoft.com/office/drawing/2014/main" id="{3D3A654F-7F40-4628-BD46-CCBE03C7AC28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 rot="5400000" flipV="1">
            <a:off x="19544666" y="8562667"/>
            <a:ext cx="6985414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7" name="Zástupný text 83">
            <a:extLst>
              <a:ext uri="{FF2B5EF4-FFF2-40B4-BE49-F238E27FC236}">
                <a16:creationId xmlns:a16="http://schemas.microsoft.com/office/drawing/2014/main" id="{AA2F0181-F91D-436A-ABB1-6E69FA04CF36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 rot="5400000" flipV="1">
            <a:off x="24465566" y="8562667"/>
            <a:ext cx="6985414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30" name="Zástupný Interval">
            <a:extLst>
              <a:ext uri="{FF2B5EF4-FFF2-40B4-BE49-F238E27FC236}">
                <a16:creationId xmlns:a16="http://schemas.microsoft.com/office/drawing/2014/main" id="{29D97E32-EF96-4A7E-A4BB-500A6C7542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4603" y="5472000"/>
            <a:ext cx="9162476" cy="612000"/>
          </a:xfrm>
          <a:custGeom>
            <a:avLst/>
            <a:gdLst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2476" h="612000">
                <a:moveTo>
                  <a:pt x="0" y="102002"/>
                </a:moveTo>
                <a:lnTo>
                  <a:pt x="102002" y="0"/>
                </a:lnTo>
                <a:lnTo>
                  <a:pt x="9060474" y="0"/>
                </a:lnTo>
                <a:lnTo>
                  <a:pt x="9162476" y="102002"/>
                </a:lnTo>
                <a:lnTo>
                  <a:pt x="9162476" y="509998"/>
                </a:lnTo>
                <a:lnTo>
                  <a:pt x="9060474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31" name="Zástupný Interval">
            <a:extLst>
              <a:ext uri="{FF2B5EF4-FFF2-40B4-BE49-F238E27FC236}">
                <a16:creationId xmlns:a16="http://schemas.microsoft.com/office/drawing/2014/main" id="{A8687721-C744-41DE-A069-E161972DCF54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697264" y="6877412"/>
            <a:ext cx="9162476" cy="612000"/>
          </a:xfrm>
          <a:custGeom>
            <a:avLst/>
            <a:gdLst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2476" h="612000">
                <a:moveTo>
                  <a:pt x="0" y="102002"/>
                </a:moveTo>
                <a:lnTo>
                  <a:pt x="102002" y="0"/>
                </a:lnTo>
                <a:lnTo>
                  <a:pt x="9060474" y="0"/>
                </a:lnTo>
                <a:lnTo>
                  <a:pt x="9162476" y="102002"/>
                </a:lnTo>
                <a:lnTo>
                  <a:pt x="9162476" y="509998"/>
                </a:lnTo>
                <a:lnTo>
                  <a:pt x="9060474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32" name="Zástupný Interval">
            <a:extLst>
              <a:ext uri="{FF2B5EF4-FFF2-40B4-BE49-F238E27FC236}">
                <a16:creationId xmlns:a16="http://schemas.microsoft.com/office/drawing/2014/main" id="{11B11BE1-43CC-46AE-A26D-FF03AE7539D1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16710570" y="8281412"/>
            <a:ext cx="4954492" cy="612000"/>
          </a:xfrm>
          <a:custGeom>
            <a:avLst/>
            <a:gdLst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4492" h="612000">
                <a:moveTo>
                  <a:pt x="0" y="102002"/>
                </a:moveTo>
                <a:lnTo>
                  <a:pt x="102002" y="0"/>
                </a:lnTo>
                <a:lnTo>
                  <a:pt x="4852490" y="0"/>
                </a:lnTo>
                <a:lnTo>
                  <a:pt x="4954492" y="102002"/>
                </a:lnTo>
                <a:lnTo>
                  <a:pt x="4954492" y="509998"/>
                </a:lnTo>
                <a:lnTo>
                  <a:pt x="4852490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33" name="Zástupný Interval">
            <a:extLst>
              <a:ext uri="{FF2B5EF4-FFF2-40B4-BE49-F238E27FC236}">
                <a16:creationId xmlns:a16="http://schemas.microsoft.com/office/drawing/2014/main" id="{C06E3FB9-DC9F-4BAC-AC23-DD14C919F95A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16054417" y="9684000"/>
            <a:ext cx="9818628" cy="612000"/>
          </a:xfrm>
          <a:custGeom>
            <a:avLst/>
            <a:gdLst>
              <a:gd name="connsiteX0" fmla="*/ 0 w 9818628"/>
              <a:gd name="connsiteY0" fmla="*/ 102002 h 612000"/>
              <a:gd name="connsiteX1" fmla="*/ 102002 w 9818628"/>
              <a:gd name="connsiteY1" fmla="*/ 0 h 612000"/>
              <a:gd name="connsiteX2" fmla="*/ 9716626 w 9818628"/>
              <a:gd name="connsiteY2" fmla="*/ 0 h 612000"/>
              <a:gd name="connsiteX3" fmla="*/ 9818628 w 9818628"/>
              <a:gd name="connsiteY3" fmla="*/ 102002 h 612000"/>
              <a:gd name="connsiteX4" fmla="*/ 9818628 w 9818628"/>
              <a:gd name="connsiteY4" fmla="*/ 509998 h 612000"/>
              <a:gd name="connsiteX5" fmla="*/ 9716626 w 9818628"/>
              <a:gd name="connsiteY5" fmla="*/ 612000 h 612000"/>
              <a:gd name="connsiteX6" fmla="*/ 102002 w 9818628"/>
              <a:gd name="connsiteY6" fmla="*/ 612000 h 612000"/>
              <a:gd name="connsiteX7" fmla="*/ 0 w 9818628"/>
              <a:gd name="connsiteY7" fmla="*/ 509998 h 612000"/>
              <a:gd name="connsiteX8" fmla="*/ 0 w 9818628"/>
              <a:gd name="connsiteY8" fmla="*/ 102002 h 612000"/>
              <a:gd name="connsiteX0" fmla="*/ 0 w 9818628"/>
              <a:gd name="connsiteY0" fmla="*/ 102002 h 612000"/>
              <a:gd name="connsiteX1" fmla="*/ 102002 w 9818628"/>
              <a:gd name="connsiteY1" fmla="*/ 0 h 612000"/>
              <a:gd name="connsiteX2" fmla="*/ 9716626 w 9818628"/>
              <a:gd name="connsiteY2" fmla="*/ 0 h 612000"/>
              <a:gd name="connsiteX3" fmla="*/ 9818628 w 9818628"/>
              <a:gd name="connsiteY3" fmla="*/ 102002 h 612000"/>
              <a:gd name="connsiteX4" fmla="*/ 9818628 w 9818628"/>
              <a:gd name="connsiteY4" fmla="*/ 509998 h 612000"/>
              <a:gd name="connsiteX5" fmla="*/ 9716626 w 9818628"/>
              <a:gd name="connsiteY5" fmla="*/ 612000 h 612000"/>
              <a:gd name="connsiteX6" fmla="*/ 102002 w 9818628"/>
              <a:gd name="connsiteY6" fmla="*/ 612000 h 612000"/>
              <a:gd name="connsiteX7" fmla="*/ 0 w 9818628"/>
              <a:gd name="connsiteY7" fmla="*/ 509998 h 612000"/>
              <a:gd name="connsiteX8" fmla="*/ 0 w 9818628"/>
              <a:gd name="connsiteY8" fmla="*/ 102002 h 612000"/>
              <a:gd name="connsiteX0" fmla="*/ 0 w 9818628"/>
              <a:gd name="connsiteY0" fmla="*/ 102002 h 612000"/>
              <a:gd name="connsiteX1" fmla="*/ 102002 w 9818628"/>
              <a:gd name="connsiteY1" fmla="*/ 0 h 612000"/>
              <a:gd name="connsiteX2" fmla="*/ 9716626 w 9818628"/>
              <a:gd name="connsiteY2" fmla="*/ 0 h 612000"/>
              <a:gd name="connsiteX3" fmla="*/ 9818628 w 9818628"/>
              <a:gd name="connsiteY3" fmla="*/ 102002 h 612000"/>
              <a:gd name="connsiteX4" fmla="*/ 9818628 w 9818628"/>
              <a:gd name="connsiteY4" fmla="*/ 509998 h 612000"/>
              <a:gd name="connsiteX5" fmla="*/ 9716626 w 9818628"/>
              <a:gd name="connsiteY5" fmla="*/ 612000 h 612000"/>
              <a:gd name="connsiteX6" fmla="*/ 102002 w 9818628"/>
              <a:gd name="connsiteY6" fmla="*/ 612000 h 612000"/>
              <a:gd name="connsiteX7" fmla="*/ 0 w 9818628"/>
              <a:gd name="connsiteY7" fmla="*/ 509998 h 612000"/>
              <a:gd name="connsiteX8" fmla="*/ 0 w 9818628"/>
              <a:gd name="connsiteY8" fmla="*/ 102002 h 612000"/>
              <a:gd name="connsiteX0" fmla="*/ 0 w 9818628"/>
              <a:gd name="connsiteY0" fmla="*/ 102002 h 612000"/>
              <a:gd name="connsiteX1" fmla="*/ 102002 w 9818628"/>
              <a:gd name="connsiteY1" fmla="*/ 0 h 612000"/>
              <a:gd name="connsiteX2" fmla="*/ 9716626 w 9818628"/>
              <a:gd name="connsiteY2" fmla="*/ 0 h 612000"/>
              <a:gd name="connsiteX3" fmla="*/ 9818628 w 9818628"/>
              <a:gd name="connsiteY3" fmla="*/ 102002 h 612000"/>
              <a:gd name="connsiteX4" fmla="*/ 9818628 w 9818628"/>
              <a:gd name="connsiteY4" fmla="*/ 509998 h 612000"/>
              <a:gd name="connsiteX5" fmla="*/ 9716626 w 9818628"/>
              <a:gd name="connsiteY5" fmla="*/ 612000 h 612000"/>
              <a:gd name="connsiteX6" fmla="*/ 102002 w 9818628"/>
              <a:gd name="connsiteY6" fmla="*/ 612000 h 612000"/>
              <a:gd name="connsiteX7" fmla="*/ 0 w 9818628"/>
              <a:gd name="connsiteY7" fmla="*/ 509998 h 612000"/>
              <a:gd name="connsiteX8" fmla="*/ 0 w 9818628"/>
              <a:gd name="connsiteY8" fmla="*/ 102002 h 612000"/>
              <a:gd name="connsiteX0" fmla="*/ 0 w 9818628"/>
              <a:gd name="connsiteY0" fmla="*/ 102002 h 612000"/>
              <a:gd name="connsiteX1" fmla="*/ 102002 w 9818628"/>
              <a:gd name="connsiteY1" fmla="*/ 0 h 612000"/>
              <a:gd name="connsiteX2" fmla="*/ 9716626 w 9818628"/>
              <a:gd name="connsiteY2" fmla="*/ 0 h 612000"/>
              <a:gd name="connsiteX3" fmla="*/ 9818628 w 9818628"/>
              <a:gd name="connsiteY3" fmla="*/ 102002 h 612000"/>
              <a:gd name="connsiteX4" fmla="*/ 9818628 w 9818628"/>
              <a:gd name="connsiteY4" fmla="*/ 509998 h 612000"/>
              <a:gd name="connsiteX5" fmla="*/ 9716626 w 9818628"/>
              <a:gd name="connsiteY5" fmla="*/ 612000 h 612000"/>
              <a:gd name="connsiteX6" fmla="*/ 102002 w 9818628"/>
              <a:gd name="connsiteY6" fmla="*/ 612000 h 612000"/>
              <a:gd name="connsiteX7" fmla="*/ 0 w 9818628"/>
              <a:gd name="connsiteY7" fmla="*/ 509998 h 612000"/>
              <a:gd name="connsiteX8" fmla="*/ 0 w 9818628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18628" h="612000">
                <a:moveTo>
                  <a:pt x="0" y="102002"/>
                </a:moveTo>
                <a:lnTo>
                  <a:pt x="102002" y="0"/>
                </a:lnTo>
                <a:lnTo>
                  <a:pt x="9716626" y="0"/>
                </a:lnTo>
                <a:lnTo>
                  <a:pt x="9818628" y="102002"/>
                </a:lnTo>
                <a:lnTo>
                  <a:pt x="9818628" y="509998"/>
                </a:lnTo>
                <a:lnTo>
                  <a:pt x="9716626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34" name="Zástupný Interval">
            <a:extLst>
              <a:ext uri="{FF2B5EF4-FFF2-40B4-BE49-F238E27FC236}">
                <a16:creationId xmlns:a16="http://schemas.microsoft.com/office/drawing/2014/main" id="{549CA1C4-BA58-4FE5-8EDC-6C0998044509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18113231" y="11085193"/>
            <a:ext cx="7013306" cy="612000"/>
          </a:xfrm>
          <a:custGeom>
            <a:avLst/>
            <a:gdLst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3306" h="612000">
                <a:moveTo>
                  <a:pt x="0" y="102002"/>
                </a:moveTo>
                <a:lnTo>
                  <a:pt x="102002" y="0"/>
                </a:lnTo>
                <a:lnTo>
                  <a:pt x="6911304" y="0"/>
                </a:lnTo>
                <a:lnTo>
                  <a:pt x="7013306" y="102002"/>
                </a:lnTo>
                <a:lnTo>
                  <a:pt x="7013306" y="509998"/>
                </a:lnTo>
                <a:lnTo>
                  <a:pt x="6911304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61" name="Zástupný text 160">
            <a:extLst>
              <a:ext uri="{FF2B5EF4-FFF2-40B4-BE49-F238E27FC236}">
                <a16:creationId xmlns:a16="http://schemas.microsoft.com/office/drawing/2014/main" id="{96EA03B8-A047-4544-A6DC-7574BAC4DE13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0490549" y="11856388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946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955" userDrawn="1">
          <p15:clr>
            <a:srgbClr val="FBAE40"/>
          </p15:clr>
        </p15:guide>
        <p15:guide id="2" orient="horz" pos="3208" userDrawn="1">
          <p15:clr>
            <a:srgbClr val="FBAE40"/>
          </p15:clr>
        </p15:guide>
        <p15:guide id="3" orient="horz" pos="5839" userDrawn="1">
          <p15:clr>
            <a:srgbClr val="FBAE40"/>
          </p15:clr>
        </p15:guide>
        <p15:guide id="4" orient="horz" pos="6724" userDrawn="1">
          <p15:clr>
            <a:srgbClr val="FBAE40"/>
          </p15:clr>
        </p15:guide>
        <p15:guide id="5" orient="horz" pos="3186" userDrawn="1">
          <p15:clr>
            <a:srgbClr val="FBAE40"/>
          </p15:clr>
        </p15:guide>
        <p15:guide id="6" orient="horz" pos="7608" userDrawn="1">
          <p15:clr>
            <a:srgbClr val="FBAE40"/>
          </p15:clr>
        </p15:guide>
        <p15:guide id="7" orient="horz" pos="2641" userDrawn="1">
          <p15:clr>
            <a:srgbClr val="FBAE40"/>
          </p15:clr>
        </p15:guide>
        <p15:guide id="8" orient="horz" pos="7971" userDrawn="1">
          <p15:clr>
            <a:srgbClr val="FBAE40"/>
          </p15:clr>
        </p15:guide>
        <p15:guide id="9" orient="horz" pos="9332" userDrawn="1">
          <p15:clr>
            <a:srgbClr val="FBAE40"/>
          </p15:clr>
        </p15:guide>
        <p15:guide id="11" orient="horz" pos="4070" userDrawn="1">
          <p15:clr>
            <a:srgbClr val="FBAE40"/>
          </p15:clr>
        </p15:guide>
        <p15:guide id="12" orient="horz" pos="4093" userDrawn="1">
          <p15:clr>
            <a:srgbClr val="FBAE40"/>
          </p15:clr>
        </p15:guide>
        <p15:guide id="13" orient="horz" pos="4977" userDrawn="1">
          <p15:clr>
            <a:srgbClr val="FBAE40"/>
          </p15:clr>
        </p15:guide>
        <p15:guide id="14" orient="horz" pos="5862" userDrawn="1">
          <p15:clr>
            <a:srgbClr val="FBAE40"/>
          </p15:clr>
        </p15:guide>
        <p15:guide id="15" orient="horz" pos="6746" userDrawn="1">
          <p15:clr>
            <a:srgbClr val="FBAE40"/>
          </p15:clr>
        </p15:guide>
        <p15:guide id="16" orient="horz" pos="8243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Zástupný text 83">
            <a:extLst>
              <a:ext uri="{FF2B5EF4-FFF2-40B4-BE49-F238E27FC236}">
                <a16:creationId xmlns:a16="http://schemas.microsoft.com/office/drawing/2014/main" id="{9D89710B-9B90-49A4-8299-E3E66FE30919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 rot="5400000" flipV="1">
            <a:off x="10406576" y="8049205"/>
            <a:ext cx="2645449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ástupný Měsíc">
            <a:extLst>
              <a:ext uri="{FF2B5EF4-FFF2-40B4-BE49-F238E27FC236}">
                <a16:creationId xmlns:a16="http://schemas.microsoft.com/office/drawing/2014/main" id="{BAF9FB96-B24A-4573-A194-796E3162E2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4346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Leden</a:t>
            </a:r>
          </a:p>
        </p:txBody>
      </p:sp>
      <p:sp>
        <p:nvSpPr>
          <p:cNvPr id="153" name="Zástupný text 83">
            <a:extLst>
              <a:ext uri="{FF2B5EF4-FFF2-40B4-BE49-F238E27FC236}">
                <a16:creationId xmlns:a16="http://schemas.microsoft.com/office/drawing/2014/main" id="{ED068F64-8123-4FE1-B598-F2E438028E6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 rot="5400000" flipV="1">
            <a:off x="6698521" y="7646415"/>
            <a:ext cx="1852081" cy="5746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4" name="Zástupný text 83">
            <a:extLst>
              <a:ext uri="{FF2B5EF4-FFF2-40B4-BE49-F238E27FC236}">
                <a16:creationId xmlns:a16="http://schemas.microsoft.com/office/drawing/2014/main" id="{93A931A4-D04F-4BB5-87FF-ABDF6F380267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 rot="5400000" flipV="1">
            <a:off x="11106573" y="8476848"/>
            <a:ext cx="3498850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5" name="Zástupný text 83">
            <a:extLst>
              <a:ext uri="{FF2B5EF4-FFF2-40B4-BE49-F238E27FC236}">
                <a16:creationId xmlns:a16="http://schemas.microsoft.com/office/drawing/2014/main" id="{B585E629-6BE0-4F30-B4D3-F30E2895DC17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 rot="5400000" flipV="1">
            <a:off x="17447596" y="8851026"/>
            <a:ext cx="4249094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6" name="Zástupný text 83">
            <a:extLst>
              <a:ext uri="{FF2B5EF4-FFF2-40B4-BE49-F238E27FC236}">
                <a16:creationId xmlns:a16="http://schemas.microsoft.com/office/drawing/2014/main" id="{3D3A654F-7F40-4628-BD46-CCBE03C7AC28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 rot="5400000" flipV="1">
            <a:off x="21605309" y="9252346"/>
            <a:ext cx="5051735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7" name="Zástupný text 83">
            <a:extLst>
              <a:ext uri="{FF2B5EF4-FFF2-40B4-BE49-F238E27FC236}">
                <a16:creationId xmlns:a16="http://schemas.microsoft.com/office/drawing/2014/main" id="{AA2F0181-F91D-436A-ABB1-6E69FA04CF36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 rot="5400000" flipV="1">
            <a:off x="23439409" y="9662767"/>
            <a:ext cx="5872579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61" name="Zástupný text 160">
            <a:extLst>
              <a:ext uri="{FF2B5EF4-FFF2-40B4-BE49-F238E27FC236}">
                <a16:creationId xmlns:a16="http://schemas.microsoft.com/office/drawing/2014/main" id="{96EA03B8-A047-4544-A6DC-7574BAC4DE13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 rot="10800000">
            <a:off x="2425718" y="53280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8" name="Zástupný Měsíc">
            <a:extLst>
              <a:ext uri="{FF2B5EF4-FFF2-40B4-BE49-F238E27FC236}">
                <a16:creationId xmlns:a16="http://schemas.microsoft.com/office/drawing/2014/main" id="{E2399220-186F-4821-B296-6B107C13C89C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3869039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Únor</a:t>
            </a:r>
          </a:p>
        </p:txBody>
      </p:sp>
      <p:sp>
        <p:nvSpPr>
          <p:cNvPr id="159" name="Zástupný Měsíc">
            <a:extLst>
              <a:ext uri="{FF2B5EF4-FFF2-40B4-BE49-F238E27FC236}">
                <a16:creationId xmlns:a16="http://schemas.microsoft.com/office/drawing/2014/main" id="{00F09E89-1B9D-4F26-A3B3-8673A38D9358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6122585" y="5778000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Březen</a:t>
            </a:r>
          </a:p>
        </p:txBody>
      </p:sp>
      <p:sp>
        <p:nvSpPr>
          <p:cNvPr id="160" name="Zástupný Měsíc">
            <a:extLst>
              <a:ext uri="{FF2B5EF4-FFF2-40B4-BE49-F238E27FC236}">
                <a16:creationId xmlns:a16="http://schemas.microsoft.com/office/drawing/2014/main" id="{3B936E16-DAE4-4CF8-8BA4-CDCED1413E2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8371605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Duben</a:t>
            </a:r>
          </a:p>
        </p:txBody>
      </p:sp>
      <p:sp>
        <p:nvSpPr>
          <p:cNvPr id="162" name="Zástupný Měsíc">
            <a:extLst>
              <a:ext uri="{FF2B5EF4-FFF2-40B4-BE49-F238E27FC236}">
                <a16:creationId xmlns:a16="http://schemas.microsoft.com/office/drawing/2014/main" id="{BE1D7845-151C-4847-ADDB-7D5287872955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0625151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Květen</a:t>
            </a:r>
          </a:p>
        </p:txBody>
      </p:sp>
      <p:sp>
        <p:nvSpPr>
          <p:cNvPr id="163" name="Zástupný Měsíc">
            <a:extLst>
              <a:ext uri="{FF2B5EF4-FFF2-40B4-BE49-F238E27FC236}">
                <a16:creationId xmlns:a16="http://schemas.microsoft.com/office/drawing/2014/main" id="{BD959264-7FFB-4C8A-A17B-71EDC3FE386F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2878696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Červen</a:t>
            </a:r>
          </a:p>
        </p:txBody>
      </p:sp>
      <p:sp>
        <p:nvSpPr>
          <p:cNvPr id="164" name="Zástupný Měsíc">
            <a:extLst>
              <a:ext uri="{FF2B5EF4-FFF2-40B4-BE49-F238E27FC236}">
                <a16:creationId xmlns:a16="http://schemas.microsoft.com/office/drawing/2014/main" id="{4BA402CE-8634-4808-83AD-010484708D3D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5132242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Červenec</a:t>
            </a:r>
          </a:p>
        </p:txBody>
      </p:sp>
      <p:sp>
        <p:nvSpPr>
          <p:cNvPr id="165" name="Zástupný Měsíc">
            <a:extLst>
              <a:ext uri="{FF2B5EF4-FFF2-40B4-BE49-F238E27FC236}">
                <a16:creationId xmlns:a16="http://schemas.microsoft.com/office/drawing/2014/main" id="{BD478114-5B6B-4CE0-B4AC-5E0958F528D7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7385788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Srpen</a:t>
            </a:r>
          </a:p>
        </p:txBody>
      </p:sp>
      <p:sp>
        <p:nvSpPr>
          <p:cNvPr id="166" name="Zástupný Měsíc">
            <a:extLst>
              <a:ext uri="{FF2B5EF4-FFF2-40B4-BE49-F238E27FC236}">
                <a16:creationId xmlns:a16="http://schemas.microsoft.com/office/drawing/2014/main" id="{87607979-2F65-4137-89E3-ACEB822FB54B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9639333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Září</a:t>
            </a:r>
          </a:p>
        </p:txBody>
      </p:sp>
      <p:sp>
        <p:nvSpPr>
          <p:cNvPr id="167" name="Zástupný Měsíc">
            <a:extLst>
              <a:ext uri="{FF2B5EF4-FFF2-40B4-BE49-F238E27FC236}">
                <a16:creationId xmlns:a16="http://schemas.microsoft.com/office/drawing/2014/main" id="{6C4970C0-609D-46F7-B51F-054E62261B68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21892879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Říjen</a:t>
            </a:r>
          </a:p>
        </p:txBody>
      </p:sp>
      <p:sp>
        <p:nvSpPr>
          <p:cNvPr id="168" name="Zástupný Měsíc">
            <a:extLst>
              <a:ext uri="{FF2B5EF4-FFF2-40B4-BE49-F238E27FC236}">
                <a16:creationId xmlns:a16="http://schemas.microsoft.com/office/drawing/2014/main" id="{4E239AA6-91B7-402C-9C32-7159B1498EB5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24146425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Listopad</a:t>
            </a:r>
          </a:p>
        </p:txBody>
      </p:sp>
      <p:sp>
        <p:nvSpPr>
          <p:cNvPr id="169" name="Zástupný Měsíc">
            <a:extLst>
              <a:ext uri="{FF2B5EF4-FFF2-40B4-BE49-F238E27FC236}">
                <a16:creationId xmlns:a16="http://schemas.microsoft.com/office/drawing/2014/main" id="{A0F9CBC7-D7C2-4F16-A07E-89D870DB5A21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26399970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Prosinec</a:t>
            </a:r>
          </a:p>
        </p:txBody>
      </p:sp>
      <p:sp>
        <p:nvSpPr>
          <p:cNvPr id="170" name="Zástupný text 160">
            <a:extLst>
              <a:ext uri="{FF2B5EF4-FFF2-40B4-BE49-F238E27FC236}">
                <a16:creationId xmlns:a16="http://schemas.microsoft.com/office/drawing/2014/main" id="{CAD2E645-07B6-4F47-B79C-BE628A348D06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 rot="10800000">
            <a:off x="6941646" y="53280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71" name="Zástupný text 160">
            <a:extLst>
              <a:ext uri="{FF2B5EF4-FFF2-40B4-BE49-F238E27FC236}">
                <a16:creationId xmlns:a16="http://schemas.microsoft.com/office/drawing/2014/main" id="{1E65213B-3200-4709-BB4B-387DECD24D64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 rot="10800000">
            <a:off x="9858547" y="53280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72" name="Zástupný text 160">
            <a:extLst>
              <a:ext uri="{FF2B5EF4-FFF2-40B4-BE49-F238E27FC236}">
                <a16:creationId xmlns:a16="http://schemas.microsoft.com/office/drawing/2014/main" id="{E023C888-0081-4009-88CB-C792F17B9985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 rot="10800000">
            <a:off x="12572774" y="53280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73" name="Zástupný text 160">
            <a:extLst>
              <a:ext uri="{FF2B5EF4-FFF2-40B4-BE49-F238E27FC236}">
                <a16:creationId xmlns:a16="http://schemas.microsoft.com/office/drawing/2014/main" id="{8C09FA1C-706D-48BF-8BA0-8E5F619E0C15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 rot="10800000">
            <a:off x="19777900" y="53280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74" name="Zástupný text 160">
            <a:extLst>
              <a:ext uri="{FF2B5EF4-FFF2-40B4-BE49-F238E27FC236}">
                <a16:creationId xmlns:a16="http://schemas.microsoft.com/office/drawing/2014/main" id="{DDB1278A-97E1-4A99-A9D7-FF5EC20B0284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 rot="10800000">
            <a:off x="24379610" y="53280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75" name="Zástupný text 160">
            <a:extLst>
              <a:ext uri="{FF2B5EF4-FFF2-40B4-BE49-F238E27FC236}">
                <a16:creationId xmlns:a16="http://schemas.microsoft.com/office/drawing/2014/main" id="{1E8093FD-5389-444A-AE84-60F0BE4653C7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 rot="10800000">
            <a:off x="27219030" y="53280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76" name="Zástupný Milník projektu">
            <a:extLst>
              <a:ext uri="{FF2B5EF4-FFF2-40B4-BE49-F238E27FC236}">
                <a16:creationId xmlns:a16="http://schemas.microsoft.com/office/drawing/2014/main" id="{C192E562-65CC-4168-BF9E-4F72B7F4FC38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1614348" y="2789241"/>
            <a:ext cx="2208292" cy="2231263"/>
          </a:xfrm>
        </p:spPr>
        <p:txBody>
          <a:bodyPr wrap="square" anchor="b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 projektu</a:t>
            </a:r>
          </a:p>
        </p:txBody>
      </p:sp>
      <p:sp>
        <p:nvSpPr>
          <p:cNvPr id="177" name="Zástupný Milník projektu">
            <a:extLst>
              <a:ext uri="{FF2B5EF4-FFF2-40B4-BE49-F238E27FC236}">
                <a16:creationId xmlns:a16="http://schemas.microsoft.com/office/drawing/2014/main" id="{E85BA960-DBD2-4629-B83B-D06485F03132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6116513" y="2789241"/>
            <a:ext cx="2208292" cy="2231263"/>
          </a:xfrm>
        </p:spPr>
        <p:txBody>
          <a:bodyPr wrap="square" anchor="b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 projektu</a:t>
            </a:r>
          </a:p>
        </p:txBody>
      </p:sp>
      <p:sp>
        <p:nvSpPr>
          <p:cNvPr id="178" name="Zástupný Milník projektu">
            <a:extLst>
              <a:ext uri="{FF2B5EF4-FFF2-40B4-BE49-F238E27FC236}">
                <a16:creationId xmlns:a16="http://schemas.microsoft.com/office/drawing/2014/main" id="{260F6495-9053-450B-ABD1-A8E26B4E4DDC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9039488" y="2790003"/>
            <a:ext cx="2208292" cy="2231263"/>
          </a:xfrm>
        </p:spPr>
        <p:txBody>
          <a:bodyPr wrap="square" anchor="b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 projektu</a:t>
            </a:r>
          </a:p>
        </p:txBody>
      </p:sp>
      <p:sp>
        <p:nvSpPr>
          <p:cNvPr id="179" name="Zástupný Milník projektu">
            <a:extLst>
              <a:ext uri="{FF2B5EF4-FFF2-40B4-BE49-F238E27FC236}">
                <a16:creationId xmlns:a16="http://schemas.microsoft.com/office/drawing/2014/main" id="{AAF1F358-07E6-47E6-A055-035C8A5F6C84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11753716" y="2790003"/>
            <a:ext cx="2208292" cy="2231263"/>
          </a:xfrm>
        </p:spPr>
        <p:txBody>
          <a:bodyPr wrap="square" anchor="b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 projektu</a:t>
            </a:r>
          </a:p>
        </p:txBody>
      </p:sp>
      <p:sp>
        <p:nvSpPr>
          <p:cNvPr id="180" name="Zástupný Milník projektu">
            <a:extLst>
              <a:ext uri="{FF2B5EF4-FFF2-40B4-BE49-F238E27FC236}">
                <a16:creationId xmlns:a16="http://schemas.microsoft.com/office/drawing/2014/main" id="{EAB4B6FE-19C7-4D9E-A294-97F641F6DFAB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18958842" y="2790003"/>
            <a:ext cx="2208292" cy="2231263"/>
          </a:xfrm>
        </p:spPr>
        <p:txBody>
          <a:bodyPr wrap="square" anchor="b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 projektu</a:t>
            </a:r>
          </a:p>
        </p:txBody>
      </p:sp>
      <p:sp>
        <p:nvSpPr>
          <p:cNvPr id="181" name="Zástupný Milník projektu">
            <a:extLst>
              <a:ext uri="{FF2B5EF4-FFF2-40B4-BE49-F238E27FC236}">
                <a16:creationId xmlns:a16="http://schemas.microsoft.com/office/drawing/2014/main" id="{DDA2F5BF-03D0-42C7-821E-4F4EF53AE03C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23560554" y="2790003"/>
            <a:ext cx="2208292" cy="2231263"/>
          </a:xfrm>
        </p:spPr>
        <p:txBody>
          <a:bodyPr wrap="square" anchor="b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 projektu</a:t>
            </a:r>
          </a:p>
        </p:txBody>
      </p:sp>
      <p:sp>
        <p:nvSpPr>
          <p:cNvPr id="182" name="Zástupný Milník projektu">
            <a:extLst>
              <a:ext uri="{FF2B5EF4-FFF2-40B4-BE49-F238E27FC236}">
                <a16:creationId xmlns:a16="http://schemas.microsoft.com/office/drawing/2014/main" id="{576023AD-B136-4E3A-8BAB-716270EBED8C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26399971" y="2790003"/>
            <a:ext cx="2208292" cy="2231263"/>
          </a:xfrm>
        </p:spPr>
        <p:txBody>
          <a:bodyPr wrap="square" anchor="b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 projektu</a:t>
            </a:r>
          </a:p>
        </p:txBody>
      </p:sp>
      <p:sp>
        <p:nvSpPr>
          <p:cNvPr id="183" name="Zástupný Projekt">
            <a:extLst>
              <a:ext uri="{FF2B5EF4-FFF2-40B4-BE49-F238E27FC236}">
                <a16:creationId xmlns:a16="http://schemas.microsoft.com/office/drawing/2014/main" id="{B32542F7-F0E2-4801-921B-ADAC5C5595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4349" y="8297863"/>
            <a:ext cx="6038910" cy="612000"/>
          </a:xfrm>
          <a:custGeom>
            <a:avLst/>
            <a:gdLst>
              <a:gd name="connsiteX0" fmla="*/ 0 w 6038910"/>
              <a:gd name="connsiteY0" fmla="*/ 102002 h 612000"/>
              <a:gd name="connsiteX1" fmla="*/ 102002 w 6038910"/>
              <a:gd name="connsiteY1" fmla="*/ 0 h 612000"/>
              <a:gd name="connsiteX2" fmla="*/ 5936908 w 6038910"/>
              <a:gd name="connsiteY2" fmla="*/ 0 h 612000"/>
              <a:gd name="connsiteX3" fmla="*/ 6038910 w 6038910"/>
              <a:gd name="connsiteY3" fmla="*/ 102002 h 612000"/>
              <a:gd name="connsiteX4" fmla="*/ 6038910 w 6038910"/>
              <a:gd name="connsiteY4" fmla="*/ 509998 h 612000"/>
              <a:gd name="connsiteX5" fmla="*/ 5936908 w 6038910"/>
              <a:gd name="connsiteY5" fmla="*/ 612000 h 612000"/>
              <a:gd name="connsiteX6" fmla="*/ 102002 w 6038910"/>
              <a:gd name="connsiteY6" fmla="*/ 612000 h 612000"/>
              <a:gd name="connsiteX7" fmla="*/ 0 w 6038910"/>
              <a:gd name="connsiteY7" fmla="*/ 509998 h 612000"/>
              <a:gd name="connsiteX8" fmla="*/ 0 w 6038910"/>
              <a:gd name="connsiteY8" fmla="*/ 102002 h 612000"/>
              <a:gd name="connsiteX0" fmla="*/ 0 w 6038910"/>
              <a:gd name="connsiteY0" fmla="*/ 102002 h 612000"/>
              <a:gd name="connsiteX1" fmla="*/ 102002 w 6038910"/>
              <a:gd name="connsiteY1" fmla="*/ 0 h 612000"/>
              <a:gd name="connsiteX2" fmla="*/ 5936908 w 6038910"/>
              <a:gd name="connsiteY2" fmla="*/ 0 h 612000"/>
              <a:gd name="connsiteX3" fmla="*/ 6038910 w 6038910"/>
              <a:gd name="connsiteY3" fmla="*/ 102002 h 612000"/>
              <a:gd name="connsiteX4" fmla="*/ 6038910 w 6038910"/>
              <a:gd name="connsiteY4" fmla="*/ 509998 h 612000"/>
              <a:gd name="connsiteX5" fmla="*/ 5936908 w 6038910"/>
              <a:gd name="connsiteY5" fmla="*/ 612000 h 612000"/>
              <a:gd name="connsiteX6" fmla="*/ 102002 w 6038910"/>
              <a:gd name="connsiteY6" fmla="*/ 612000 h 612000"/>
              <a:gd name="connsiteX7" fmla="*/ 0 w 6038910"/>
              <a:gd name="connsiteY7" fmla="*/ 509998 h 612000"/>
              <a:gd name="connsiteX8" fmla="*/ 0 w 6038910"/>
              <a:gd name="connsiteY8" fmla="*/ 102002 h 612000"/>
              <a:gd name="connsiteX0" fmla="*/ 0 w 6038910"/>
              <a:gd name="connsiteY0" fmla="*/ 102002 h 612000"/>
              <a:gd name="connsiteX1" fmla="*/ 102002 w 6038910"/>
              <a:gd name="connsiteY1" fmla="*/ 0 h 612000"/>
              <a:gd name="connsiteX2" fmla="*/ 5936908 w 6038910"/>
              <a:gd name="connsiteY2" fmla="*/ 0 h 612000"/>
              <a:gd name="connsiteX3" fmla="*/ 6038910 w 6038910"/>
              <a:gd name="connsiteY3" fmla="*/ 102002 h 612000"/>
              <a:gd name="connsiteX4" fmla="*/ 6038910 w 6038910"/>
              <a:gd name="connsiteY4" fmla="*/ 509998 h 612000"/>
              <a:gd name="connsiteX5" fmla="*/ 5936908 w 6038910"/>
              <a:gd name="connsiteY5" fmla="*/ 612000 h 612000"/>
              <a:gd name="connsiteX6" fmla="*/ 102002 w 6038910"/>
              <a:gd name="connsiteY6" fmla="*/ 612000 h 612000"/>
              <a:gd name="connsiteX7" fmla="*/ 0 w 6038910"/>
              <a:gd name="connsiteY7" fmla="*/ 509998 h 612000"/>
              <a:gd name="connsiteX8" fmla="*/ 0 w 6038910"/>
              <a:gd name="connsiteY8" fmla="*/ 102002 h 612000"/>
              <a:gd name="connsiteX0" fmla="*/ 0 w 6038910"/>
              <a:gd name="connsiteY0" fmla="*/ 102002 h 612000"/>
              <a:gd name="connsiteX1" fmla="*/ 102002 w 6038910"/>
              <a:gd name="connsiteY1" fmla="*/ 0 h 612000"/>
              <a:gd name="connsiteX2" fmla="*/ 5936908 w 6038910"/>
              <a:gd name="connsiteY2" fmla="*/ 0 h 612000"/>
              <a:gd name="connsiteX3" fmla="*/ 6038910 w 6038910"/>
              <a:gd name="connsiteY3" fmla="*/ 102002 h 612000"/>
              <a:gd name="connsiteX4" fmla="*/ 6038910 w 6038910"/>
              <a:gd name="connsiteY4" fmla="*/ 509998 h 612000"/>
              <a:gd name="connsiteX5" fmla="*/ 5936908 w 6038910"/>
              <a:gd name="connsiteY5" fmla="*/ 612000 h 612000"/>
              <a:gd name="connsiteX6" fmla="*/ 102002 w 6038910"/>
              <a:gd name="connsiteY6" fmla="*/ 612000 h 612000"/>
              <a:gd name="connsiteX7" fmla="*/ 0 w 6038910"/>
              <a:gd name="connsiteY7" fmla="*/ 509998 h 612000"/>
              <a:gd name="connsiteX8" fmla="*/ 0 w 6038910"/>
              <a:gd name="connsiteY8" fmla="*/ 102002 h 612000"/>
              <a:gd name="connsiteX0" fmla="*/ 0 w 6038910"/>
              <a:gd name="connsiteY0" fmla="*/ 102002 h 612000"/>
              <a:gd name="connsiteX1" fmla="*/ 102002 w 6038910"/>
              <a:gd name="connsiteY1" fmla="*/ 0 h 612000"/>
              <a:gd name="connsiteX2" fmla="*/ 5936908 w 6038910"/>
              <a:gd name="connsiteY2" fmla="*/ 0 h 612000"/>
              <a:gd name="connsiteX3" fmla="*/ 6038910 w 6038910"/>
              <a:gd name="connsiteY3" fmla="*/ 102002 h 612000"/>
              <a:gd name="connsiteX4" fmla="*/ 6038910 w 6038910"/>
              <a:gd name="connsiteY4" fmla="*/ 509998 h 612000"/>
              <a:gd name="connsiteX5" fmla="*/ 5936908 w 6038910"/>
              <a:gd name="connsiteY5" fmla="*/ 612000 h 612000"/>
              <a:gd name="connsiteX6" fmla="*/ 102002 w 6038910"/>
              <a:gd name="connsiteY6" fmla="*/ 612000 h 612000"/>
              <a:gd name="connsiteX7" fmla="*/ 0 w 6038910"/>
              <a:gd name="connsiteY7" fmla="*/ 509998 h 612000"/>
              <a:gd name="connsiteX8" fmla="*/ 0 w 6038910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8910" h="612000">
                <a:moveTo>
                  <a:pt x="0" y="102002"/>
                </a:moveTo>
                <a:lnTo>
                  <a:pt x="102002" y="0"/>
                </a:lnTo>
                <a:lnTo>
                  <a:pt x="5936908" y="0"/>
                </a:lnTo>
                <a:lnTo>
                  <a:pt x="6038910" y="102002"/>
                </a:lnTo>
                <a:lnTo>
                  <a:pt x="6038910" y="509998"/>
                </a:lnTo>
                <a:lnTo>
                  <a:pt x="5936908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Projekt</a:t>
            </a:r>
          </a:p>
        </p:txBody>
      </p:sp>
      <p:sp>
        <p:nvSpPr>
          <p:cNvPr id="184" name="Zástupný Projekt">
            <a:extLst>
              <a:ext uri="{FF2B5EF4-FFF2-40B4-BE49-F238E27FC236}">
                <a16:creationId xmlns:a16="http://schemas.microsoft.com/office/drawing/2014/main" id="{40E7D494-BFBD-4FF9-9E15-5C8214F6F6D6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7653258" y="9094468"/>
            <a:ext cx="4100456" cy="612000"/>
          </a:xfrm>
          <a:custGeom>
            <a:avLst/>
            <a:gdLst>
              <a:gd name="connsiteX0" fmla="*/ 0 w 4100456"/>
              <a:gd name="connsiteY0" fmla="*/ 102002 h 612000"/>
              <a:gd name="connsiteX1" fmla="*/ 102002 w 4100456"/>
              <a:gd name="connsiteY1" fmla="*/ 0 h 612000"/>
              <a:gd name="connsiteX2" fmla="*/ 3998454 w 4100456"/>
              <a:gd name="connsiteY2" fmla="*/ 0 h 612000"/>
              <a:gd name="connsiteX3" fmla="*/ 4100456 w 4100456"/>
              <a:gd name="connsiteY3" fmla="*/ 102002 h 612000"/>
              <a:gd name="connsiteX4" fmla="*/ 4100456 w 4100456"/>
              <a:gd name="connsiteY4" fmla="*/ 509998 h 612000"/>
              <a:gd name="connsiteX5" fmla="*/ 3998454 w 4100456"/>
              <a:gd name="connsiteY5" fmla="*/ 612000 h 612000"/>
              <a:gd name="connsiteX6" fmla="*/ 102002 w 4100456"/>
              <a:gd name="connsiteY6" fmla="*/ 612000 h 612000"/>
              <a:gd name="connsiteX7" fmla="*/ 0 w 4100456"/>
              <a:gd name="connsiteY7" fmla="*/ 509998 h 612000"/>
              <a:gd name="connsiteX8" fmla="*/ 0 w 4100456"/>
              <a:gd name="connsiteY8" fmla="*/ 102002 h 612000"/>
              <a:gd name="connsiteX0" fmla="*/ 0 w 4100456"/>
              <a:gd name="connsiteY0" fmla="*/ 102002 h 612000"/>
              <a:gd name="connsiteX1" fmla="*/ 102002 w 4100456"/>
              <a:gd name="connsiteY1" fmla="*/ 0 h 612000"/>
              <a:gd name="connsiteX2" fmla="*/ 3998454 w 4100456"/>
              <a:gd name="connsiteY2" fmla="*/ 0 h 612000"/>
              <a:gd name="connsiteX3" fmla="*/ 4100456 w 4100456"/>
              <a:gd name="connsiteY3" fmla="*/ 102002 h 612000"/>
              <a:gd name="connsiteX4" fmla="*/ 4100456 w 4100456"/>
              <a:gd name="connsiteY4" fmla="*/ 509998 h 612000"/>
              <a:gd name="connsiteX5" fmla="*/ 3998454 w 4100456"/>
              <a:gd name="connsiteY5" fmla="*/ 612000 h 612000"/>
              <a:gd name="connsiteX6" fmla="*/ 102002 w 4100456"/>
              <a:gd name="connsiteY6" fmla="*/ 612000 h 612000"/>
              <a:gd name="connsiteX7" fmla="*/ 0 w 4100456"/>
              <a:gd name="connsiteY7" fmla="*/ 509998 h 612000"/>
              <a:gd name="connsiteX8" fmla="*/ 0 w 4100456"/>
              <a:gd name="connsiteY8" fmla="*/ 102002 h 612000"/>
              <a:gd name="connsiteX0" fmla="*/ 0 w 4100456"/>
              <a:gd name="connsiteY0" fmla="*/ 102002 h 612000"/>
              <a:gd name="connsiteX1" fmla="*/ 102002 w 4100456"/>
              <a:gd name="connsiteY1" fmla="*/ 0 h 612000"/>
              <a:gd name="connsiteX2" fmla="*/ 3998454 w 4100456"/>
              <a:gd name="connsiteY2" fmla="*/ 0 h 612000"/>
              <a:gd name="connsiteX3" fmla="*/ 4100456 w 4100456"/>
              <a:gd name="connsiteY3" fmla="*/ 102002 h 612000"/>
              <a:gd name="connsiteX4" fmla="*/ 4100456 w 4100456"/>
              <a:gd name="connsiteY4" fmla="*/ 509998 h 612000"/>
              <a:gd name="connsiteX5" fmla="*/ 3998454 w 4100456"/>
              <a:gd name="connsiteY5" fmla="*/ 612000 h 612000"/>
              <a:gd name="connsiteX6" fmla="*/ 102002 w 4100456"/>
              <a:gd name="connsiteY6" fmla="*/ 612000 h 612000"/>
              <a:gd name="connsiteX7" fmla="*/ 0 w 4100456"/>
              <a:gd name="connsiteY7" fmla="*/ 509998 h 612000"/>
              <a:gd name="connsiteX8" fmla="*/ 0 w 4100456"/>
              <a:gd name="connsiteY8" fmla="*/ 102002 h 612000"/>
              <a:gd name="connsiteX0" fmla="*/ 0 w 4100456"/>
              <a:gd name="connsiteY0" fmla="*/ 102002 h 612000"/>
              <a:gd name="connsiteX1" fmla="*/ 102002 w 4100456"/>
              <a:gd name="connsiteY1" fmla="*/ 0 h 612000"/>
              <a:gd name="connsiteX2" fmla="*/ 3998454 w 4100456"/>
              <a:gd name="connsiteY2" fmla="*/ 0 h 612000"/>
              <a:gd name="connsiteX3" fmla="*/ 4100456 w 4100456"/>
              <a:gd name="connsiteY3" fmla="*/ 102002 h 612000"/>
              <a:gd name="connsiteX4" fmla="*/ 4100456 w 4100456"/>
              <a:gd name="connsiteY4" fmla="*/ 509998 h 612000"/>
              <a:gd name="connsiteX5" fmla="*/ 3998454 w 4100456"/>
              <a:gd name="connsiteY5" fmla="*/ 612000 h 612000"/>
              <a:gd name="connsiteX6" fmla="*/ 102002 w 4100456"/>
              <a:gd name="connsiteY6" fmla="*/ 612000 h 612000"/>
              <a:gd name="connsiteX7" fmla="*/ 0 w 4100456"/>
              <a:gd name="connsiteY7" fmla="*/ 509998 h 612000"/>
              <a:gd name="connsiteX8" fmla="*/ 0 w 4100456"/>
              <a:gd name="connsiteY8" fmla="*/ 102002 h 612000"/>
              <a:gd name="connsiteX0" fmla="*/ 0 w 4100456"/>
              <a:gd name="connsiteY0" fmla="*/ 102002 h 612000"/>
              <a:gd name="connsiteX1" fmla="*/ 102002 w 4100456"/>
              <a:gd name="connsiteY1" fmla="*/ 0 h 612000"/>
              <a:gd name="connsiteX2" fmla="*/ 3998454 w 4100456"/>
              <a:gd name="connsiteY2" fmla="*/ 0 h 612000"/>
              <a:gd name="connsiteX3" fmla="*/ 4100456 w 4100456"/>
              <a:gd name="connsiteY3" fmla="*/ 102002 h 612000"/>
              <a:gd name="connsiteX4" fmla="*/ 4100456 w 4100456"/>
              <a:gd name="connsiteY4" fmla="*/ 509998 h 612000"/>
              <a:gd name="connsiteX5" fmla="*/ 3998454 w 4100456"/>
              <a:gd name="connsiteY5" fmla="*/ 612000 h 612000"/>
              <a:gd name="connsiteX6" fmla="*/ 102002 w 4100456"/>
              <a:gd name="connsiteY6" fmla="*/ 612000 h 612000"/>
              <a:gd name="connsiteX7" fmla="*/ 0 w 4100456"/>
              <a:gd name="connsiteY7" fmla="*/ 509998 h 612000"/>
              <a:gd name="connsiteX8" fmla="*/ 0 w 4100456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0456" h="612000">
                <a:moveTo>
                  <a:pt x="0" y="102002"/>
                </a:moveTo>
                <a:lnTo>
                  <a:pt x="102002" y="0"/>
                </a:lnTo>
                <a:lnTo>
                  <a:pt x="3998454" y="0"/>
                </a:lnTo>
                <a:lnTo>
                  <a:pt x="4100456" y="102002"/>
                </a:lnTo>
                <a:lnTo>
                  <a:pt x="4100456" y="509998"/>
                </a:lnTo>
                <a:lnTo>
                  <a:pt x="3998454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Projekt</a:t>
            </a:r>
          </a:p>
        </p:txBody>
      </p:sp>
      <p:sp>
        <p:nvSpPr>
          <p:cNvPr id="186" name="Zástupný Projekt">
            <a:extLst>
              <a:ext uri="{FF2B5EF4-FFF2-40B4-BE49-F238E27FC236}">
                <a16:creationId xmlns:a16="http://schemas.microsoft.com/office/drawing/2014/main" id="{4147E122-6131-4EB5-B4FA-B260396C945B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10588878" y="9892800"/>
            <a:ext cx="2289747" cy="612000"/>
          </a:xfrm>
          <a:custGeom>
            <a:avLst/>
            <a:gdLst>
              <a:gd name="connsiteX0" fmla="*/ 0 w 2289747"/>
              <a:gd name="connsiteY0" fmla="*/ 102002 h 612000"/>
              <a:gd name="connsiteX1" fmla="*/ 102002 w 2289747"/>
              <a:gd name="connsiteY1" fmla="*/ 0 h 612000"/>
              <a:gd name="connsiteX2" fmla="*/ 2187745 w 2289747"/>
              <a:gd name="connsiteY2" fmla="*/ 0 h 612000"/>
              <a:gd name="connsiteX3" fmla="*/ 2289747 w 2289747"/>
              <a:gd name="connsiteY3" fmla="*/ 102002 h 612000"/>
              <a:gd name="connsiteX4" fmla="*/ 2289747 w 2289747"/>
              <a:gd name="connsiteY4" fmla="*/ 509998 h 612000"/>
              <a:gd name="connsiteX5" fmla="*/ 2187745 w 2289747"/>
              <a:gd name="connsiteY5" fmla="*/ 612000 h 612000"/>
              <a:gd name="connsiteX6" fmla="*/ 102002 w 2289747"/>
              <a:gd name="connsiteY6" fmla="*/ 612000 h 612000"/>
              <a:gd name="connsiteX7" fmla="*/ 0 w 2289747"/>
              <a:gd name="connsiteY7" fmla="*/ 509998 h 612000"/>
              <a:gd name="connsiteX8" fmla="*/ 0 w 2289747"/>
              <a:gd name="connsiteY8" fmla="*/ 102002 h 612000"/>
              <a:gd name="connsiteX0" fmla="*/ 0 w 2289747"/>
              <a:gd name="connsiteY0" fmla="*/ 102002 h 612000"/>
              <a:gd name="connsiteX1" fmla="*/ 102002 w 2289747"/>
              <a:gd name="connsiteY1" fmla="*/ 0 h 612000"/>
              <a:gd name="connsiteX2" fmla="*/ 2187745 w 2289747"/>
              <a:gd name="connsiteY2" fmla="*/ 0 h 612000"/>
              <a:gd name="connsiteX3" fmla="*/ 2289747 w 2289747"/>
              <a:gd name="connsiteY3" fmla="*/ 102002 h 612000"/>
              <a:gd name="connsiteX4" fmla="*/ 2289747 w 2289747"/>
              <a:gd name="connsiteY4" fmla="*/ 509998 h 612000"/>
              <a:gd name="connsiteX5" fmla="*/ 2187745 w 2289747"/>
              <a:gd name="connsiteY5" fmla="*/ 612000 h 612000"/>
              <a:gd name="connsiteX6" fmla="*/ 102002 w 2289747"/>
              <a:gd name="connsiteY6" fmla="*/ 612000 h 612000"/>
              <a:gd name="connsiteX7" fmla="*/ 0 w 2289747"/>
              <a:gd name="connsiteY7" fmla="*/ 509998 h 612000"/>
              <a:gd name="connsiteX8" fmla="*/ 0 w 2289747"/>
              <a:gd name="connsiteY8" fmla="*/ 102002 h 612000"/>
              <a:gd name="connsiteX0" fmla="*/ 0 w 2289747"/>
              <a:gd name="connsiteY0" fmla="*/ 102002 h 612000"/>
              <a:gd name="connsiteX1" fmla="*/ 102002 w 2289747"/>
              <a:gd name="connsiteY1" fmla="*/ 0 h 612000"/>
              <a:gd name="connsiteX2" fmla="*/ 2187745 w 2289747"/>
              <a:gd name="connsiteY2" fmla="*/ 0 h 612000"/>
              <a:gd name="connsiteX3" fmla="*/ 2289747 w 2289747"/>
              <a:gd name="connsiteY3" fmla="*/ 102002 h 612000"/>
              <a:gd name="connsiteX4" fmla="*/ 2289747 w 2289747"/>
              <a:gd name="connsiteY4" fmla="*/ 509998 h 612000"/>
              <a:gd name="connsiteX5" fmla="*/ 2187745 w 2289747"/>
              <a:gd name="connsiteY5" fmla="*/ 612000 h 612000"/>
              <a:gd name="connsiteX6" fmla="*/ 102002 w 2289747"/>
              <a:gd name="connsiteY6" fmla="*/ 612000 h 612000"/>
              <a:gd name="connsiteX7" fmla="*/ 0 w 2289747"/>
              <a:gd name="connsiteY7" fmla="*/ 509998 h 612000"/>
              <a:gd name="connsiteX8" fmla="*/ 0 w 2289747"/>
              <a:gd name="connsiteY8" fmla="*/ 102002 h 612000"/>
              <a:gd name="connsiteX0" fmla="*/ 0 w 2289747"/>
              <a:gd name="connsiteY0" fmla="*/ 102002 h 612000"/>
              <a:gd name="connsiteX1" fmla="*/ 102002 w 2289747"/>
              <a:gd name="connsiteY1" fmla="*/ 0 h 612000"/>
              <a:gd name="connsiteX2" fmla="*/ 2187745 w 2289747"/>
              <a:gd name="connsiteY2" fmla="*/ 0 h 612000"/>
              <a:gd name="connsiteX3" fmla="*/ 2289747 w 2289747"/>
              <a:gd name="connsiteY3" fmla="*/ 102002 h 612000"/>
              <a:gd name="connsiteX4" fmla="*/ 2289747 w 2289747"/>
              <a:gd name="connsiteY4" fmla="*/ 509998 h 612000"/>
              <a:gd name="connsiteX5" fmla="*/ 2187745 w 2289747"/>
              <a:gd name="connsiteY5" fmla="*/ 612000 h 612000"/>
              <a:gd name="connsiteX6" fmla="*/ 102002 w 2289747"/>
              <a:gd name="connsiteY6" fmla="*/ 612000 h 612000"/>
              <a:gd name="connsiteX7" fmla="*/ 0 w 2289747"/>
              <a:gd name="connsiteY7" fmla="*/ 509998 h 612000"/>
              <a:gd name="connsiteX8" fmla="*/ 0 w 2289747"/>
              <a:gd name="connsiteY8" fmla="*/ 102002 h 612000"/>
              <a:gd name="connsiteX0" fmla="*/ 0 w 2289747"/>
              <a:gd name="connsiteY0" fmla="*/ 102002 h 612000"/>
              <a:gd name="connsiteX1" fmla="*/ 102002 w 2289747"/>
              <a:gd name="connsiteY1" fmla="*/ 0 h 612000"/>
              <a:gd name="connsiteX2" fmla="*/ 2187745 w 2289747"/>
              <a:gd name="connsiteY2" fmla="*/ 0 h 612000"/>
              <a:gd name="connsiteX3" fmla="*/ 2289747 w 2289747"/>
              <a:gd name="connsiteY3" fmla="*/ 102002 h 612000"/>
              <a:gd name="connsiteX4" fmla="*/ 2289747 w 2289747"/>
              <a:gd name="connsiteY4" fmla="*/ 509998 h 612000"/>
              <a:gd name="connsiteX5" fmla="*/ 2187745 w 2289747"/>
              <a:gd name="connsiteY5" fmla="*/ 612000 h 612000"/>
              <a:gd name="connsiteX6" fmla="*/ 102002 w 2289747"/>
              <a:gd name="connsiteY6" fmla="*/ 612000 h 612000"/>
              <a:gd name="connsiteX7" fmla="*/ 0 w 2289747"/>
              <a:gd name="connsiteY7" fmla="*/ 509998 h 612000"/>
              <a:gd name="connsiteX8" fmla="*/ 0 w 2289747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9747" h="612000">
                <a:moveTo>
                  <a:pt x="0" y="102002"/>
                </a:moveTo>
                <a:lnTo>
                  <a:pt x="102002" y="0"/>
                </a:lnTo>
                <a:lnTo>
                  <a:pt x="2187745" y="0"/>
                </a:lnTo>
                <a:lnTo>
                  <a:pt x="2289747" y="102002"/>
                </a:lnTo>
                <a:lnTo>
                  <a:pt x="2289747" y="509998"/>
                </a:lnTo>
                <a:lnTo>
                  <a:pt x="2187745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Projekt</a:t>
            </a:r>
          </a:p>
        </p:txBody>
      </p:sp>
      <p:sp>
        <p:nvSpPr>
          <p:cNvPr id="189" name="Zástupný Projekt">
            <a:extLst>
              <a:ext uri="{FF2B5EF4-FFF2-40B4-BE49-F238E27FC236}">
                <a16:creationId xmlns:a16="http://schemas.microsoft.com/office/drawing/2014/main" id="{09A6DD0B-3CB7-46D7-A51B-7FA66B2C6D57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12875169" y="10688400"/>
            <a:ext cx="6718913" cy="612000"/>
          </a:xfrm>
          <a:custGeom>
            <a:avLst/>
            <a:gdLst>
              <a:gd name="connsiteX0" fmla="*/ 0 w 6718913"/>
              <a:gd name="connsiteY0" fmla="*/ 102002 h 612000"/>
              <a:gd name="connsiteX1" fmla="*/ 102002 w 6718913"/>
              <a:gd name="connsiteY1" fmla="*/ 0 h 612000"/>
              <a:gd name="connsiteX2" fmla="*/ 6616911 w 6718913"/>
              <a:gd name="connsiteY2" fmla="*/ 0 h 612000"/>
              <a:gd name="connsiteX3" fmla="*/ 6718913 w 6718913"/>
              <a:gd name="connsiteY3" fmla="*/ 102002 h 612000"/>
              <a:gd name="connsiteX4" fmla="*/ 6718913 w 6718913"/>
              <a:gd name="connsiteY4" fmla="*/ 509998 h 612000"/>
              <a:gd name="connsiteX5" fmla="*/ 6616911 w 6718913"/>
              <a:gd name="connsiteY5" fmla="*/ 612000 h 612000"/>
              <a:gd name="connsiteX6" fmla="*/ 102002 w 6718913"/>
              <a:gd name="connsiteY6" fmla="*/ 612000 h 612000"/>
              <a:gd name="connsiteX7" fmla="*/ 0 w 6718913"/>
              <a:gd name="connsiteY7" fmla="*/ 509998 h 612000"/>
              <a:gd name="connsiteX8" fmla="*/ 0 w 6718913"/>
              <a:gd name="connsiteY8" fmla="*/ 102002 h 612000"/>
              <a:gd name="connsiteX0" fmla="*/ 0 w 6718913"/>
              <a:gd name="connsiteY0" fmla="*/ 102002 h 612000"/>
              <a:gd name="connsiteX1" fmla="*/ 102002 w 6718913"/>
              <a:gd name="connsiteY1" fmla="*/ 0 h 612000"/>
              <a:gd name="connsiteX2" fmla="*/ 6616911 w 6718913"/>
              <a:gd name="connsiteY2" fmla="*/ 0 h 612000"/>
              <a:gd name="connsiteX3" fmla="*/ 6718913 w 6718913"/>
              <a:gd name="connsiteY3" fmla="*/ 102002 h 612000"/>
              <a:gd name="connsiteX4" fmla="*/ 6718913 w 6718913"/>
              <a:gd name="connsiteY4" fmla="*/ 509998 h 612000"/>
              <a:gd name="connsiteX5" fmla="*/ 6616911 w 6718913"/>
              <a:gd name="connsiteY5" fmla="*/ 612000 h 612000"/>
              <a:gd name="connsiteX6" fmla="*/ 102002 w 6718913"/>
              <a:gd name="connsiteY6" fmla="*/ 612000 h 612000"/>
              <a:gd name="connsiteX7" fmla="*/ 0 w 6718913"/>
              <a:gd name="connsiteY7" fmla="*/ 509998 h 612000"/>
              <a:gd name="connsiteX8" fmla="*/ 0 w 6718913"/>
              <a:gd name="connsiteY8" fmla="*/ 102002 h 612000"/>
              <a:gd name="connsiteX0" fmla="*/ 0 w 6718913"/>
              <a:gd name="connsiteY0" fmla="*/ 102002 h 612000"/>
              <a:gd name="connsiteX1" fmla="*/ 102002 w 6718913"/>
              <a:gd name="connsiteY1" fmla="*/ 0 h 612000"/>
              <a:gd name="connsiteX2" fmla="*/ 6616911 w 6718913"/>
              <a:gd name="connsiteY2" fmla="*/ 0 h 612000"/>
              <a:gd name="connsiteX3" fmla="*/ 6718913 w 6718913"/>
              <a:gd name="connsiteY3" fmla="*/ 102002 h 612000"/>
              <a:gd name="connsiteX4" fmla="*/ 6718913 w 6718913"/>
              <a:gd name="connsiteY4" fmla="*/ 509998 h 612000"/>
              <a:gd name="connsiteX5" fmla="*/ 6616911 w 6718913"/>
              <a:gd name="connsiteY5" fmla="*/ 612000 h 612000"/>
              <a:gd name="connsiteX6" fmla="*/ 102002 w 6718913"/>
              <a:gd name="connsiteY6" fmla="*/ 612000 h 612000"/>
              <a:gd name="connsiteX7" fmla="*/ 0 w 6718913"/>
              <a:gd name="connsiteY7" fmla="*/ 509998 h 612000"/>
              <a:gd name="connsiteX8" fmla="*/ 0 w 6718913"/>
              <a:gd name="connsiteY8" fmla="*/ 102002 h 612000"/>
              <a:gd name="connsiteX0" fmla="*/ 0 w 6718913"/>
              <a:gd name="connsiteY0" fmla="*/ 102002 h 612000"/>
              <a:gd name="connsiteX1" fmla="*/ 102002 w 6718913"/>
              <a:gd name="connsiteY1" fmla="*/ 0 h 612000"/>
              <a:gd name="connsiteX2" fmla="*/ 6616911 w 6718913"/>
              <a:gd name="connsiteY2" fmla="*/ 0 h 612000"/>
              <a:gd name="connsiteX3" fmla="*/ 6718913 w 6718913"/>
              <a:gd name="connsiteY3" fmla="*/ 102002 h 612000"/>
              <a:gd name="connsiteX4" fmla="*/ 6718913 w 6718913"/>
              <a:gd name="connsiteY4" fmla="*/ 509998 h 612000"/>
              <a:gd name="connsiteX5" fmla="*/ 6616911 w 6718913"/>
              <a:gd name="connsiteY5" fmla="*/ 612000 h 612000"/>
              <a:gd name="connsiteX6" fmla="*/ 102002 w 6718913"/>
              <a:gd name="connsiteY6" fmla="*/ 612000 h 612000"/>
              <a:gd name="connsiteX7" fmla="*/ 0 w 6718913"/>
              <a:gd name="connsiteY7" fmla="*/ 509998 h 612000"/>
              <a:gd name="connsiteX8" fmla="*/ 0 w 6718913"/>
              <a:gd name="connsiteY8" fmla="*/ 102002 h 612000"/>
              <a:gd name="connsiteX0" fmla="*/ 0 w 6718913"/>
              <a:gd name="connsiteY0" fmla="*/ 102002 h 612000"/>
              <a:gd name="connsiteX1" fmla="*/ 102002 w 6718913"/>
              <a:gd name="connsiteY1" fmla="*/ 0 h 612000"/>
              <a:gd name="connsiteX2" fmla="*/ 6616911 w 6718913"/>
              <a:gd name="connsiteY2" fmla="*/ 0 h 612000"/>
              <a:gd name="connsiteX3" fmla="*/ 6718913 w 6718913"/>
              <a:gd name="connsiteY3" fmla="*/ 102002 h 612000"/>
              <a:gd name="connsiteX4" fmla="*/ 6718913 w 6718913"/>
              <a:gd name="connsiteY4" fmla="*/ 509998 h 612000"/>
              <a:gd name="connsiteX5" fmla="*/ 6616911 w 6718913"/>
              <a:gd name="connsiteY5" fmla="*/ 612000 h 612000"/>
              <a:gd name="connsiteX6" fmla="*/ 102002 w 6718913"/>
              <a:gd name="connsiteY6" fmla="*/ 612000 h 612000"/>
              <a:gd name="connsiteX7" fmla="*/ 0 w 6718913"/>
              <a:gd name="connsiteY7" fmla="*/ 509998 h 612000"/>
              <a:gd name="connsiteX8" fmla="*/ 0 w 6718913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8913" h="612000">
                <a:moveTo>
                  <a:pt x="0" y="102002"/>
                </a:moveTo>
                <a:lnTo>
                  <a:pt x="102002" y="0"/>
                </a:lnTo>
                <a:lnTo>
                  <a:pt x="6616911" y="0"/>
                </a:lnTo>
                <a:lnTo>
                  <a:pt x="6718913" y="102002"/>
                </a:lnTo>
                <a:lnTo>
                  <a:pt x="6718913" y="509998"/>
                </a:lnTo>
                <a:lnTo>
                  <a:pt x="6616911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Projekt</a:t>
            </a:r>
          </a:p>
        </p:txBody>
      </p:sp>
      <p:sp>
        <p:nvSpPr>
          <p:cNvPr id="190" name="Zástupný Projekt">
            <a:extLst>
              <a:ext uri="{FF2B5EF4-FFF2-40B4-BE49-F238E27FC236}">
                <a16:creationId xmlns:a16="http://schemas.microsoft.com/office/drawing/2014/main" id="{4ED2F6E1-3375-4DF2-AAD5-C4D7164CE750}"/>
              </a:ext>
            </a:extLst>
          </p:cNvPr>
          <p:cNvSpPr>
            <a:spLocks noGrp="1"/>
          </p:cNvSpPr>
          <p:nvPr>
            <p:ph type="body" sz="quarter" idx="194" hasCustomPrompt="1"/>
          </p:nvPr>
        </p:nvSpPr>
        <p:spPr>
          <a:xfrm>
            <a:off x="19646710" y="11498400"/>
            <a:ext cx="4507093" cy="612000"/>
          </a:xfrm>
          <a:custGeom>
            <a:avLst/>
            <a:gdLst>
              <a:gd name="connsiteX0" fmla="*/ 0 w 4507093"/>
              <a:gd name="connsiteY0" fmla="*/ 102002 h 612000"/>
              <a:gd name="connsiteX1" fmla="*/ 102002 w 4507093"/>
              <a:gd name="connsiteY1" fmla="*/ 0 h 612000"/>
              <a:gd name="connsiteX2" fmla="*/ 4405091 w 4507093"/>
              <a:gd name="connsiteY2" fmla="*/ 0 h 612000"/>
              <a:gd name="connsiteX3" fmla="*/ 4507093 w 4507093"/>
              <a:gd name="connsiteY3" fmla="*/ 102002 h 612000"/>
              <a:gd name="connsiteX4" fmla="*/ 4507093 w 4507093"/>
              <a:gd name="connsiteY4" fmla="*/ 509998 h 612000"/>
              <a:gd name="connsiteX5" fmla="*/ 4405091 w 4507093"/>
              <a:gd name="connsiteY5" fmla="*/ 612000 h 612000"/>
              <a:gd name="connsiteX6" fmla="*/ 102002 w 4507093"/>
              <a:gd name="connsiteY6" fmla="*/ 612000 h 612000"/>
              <a:gd name="connsiteX7" fmla="*/ 0 w 4507093"/>
              <a:gd name="connsiteY7" fmla="*/ 509998 h 612000"/>
              <a:gd name="connsiteX8" fmla="*/ 0 w 4507093"/>
              <a:gd name="connsiteY8" fmla="*/ 102002 h 612000"/>
              <a:gd name="connsiteX0" fmla="*/ 0 w 4507093"/>
              <a:gd name="connsiteY0" fmla="*/ 102002 h 612000"/>
              <a:gd name="connsiteX1" fmla="*/ 102002 w 4507093"/>
              <a:gd name="connsiteY1" fmla="*/ 0 h 612000"/>
              <a:gd name="connsiteX2" fmla="*/ 4405091 w 4507093"/>
              <a:gd name="connsiteY2" fmla="*/ 0 h 612000"/>
              <a:gd name="connsiteX3" fmla="*/ 4507093 w 4507093"/>
              <a:gd name="connsiteY3" fmla="*/ 102002 h 612000"/>
              <a:gd name="connsiteX4" fmla="*/ 4507093 w 4507093"/>
              <a:gd name="connsiteY4" fmla="*/ 509998 h 612000"/>
              <a:gd name="connsiteX5" fmla="*/ 4405091 w 4507093"/>
              <a:gd name="connsiteY5" fmla="*/ 612000 h 612000"/>
              <a:gd name="connsiteX6" fmla="*/ 102002 w 4507093"/>
              <a:gd name="connsiteY6" fmla="*/ 612000 h 612000"/>
              <a:gd name="connsiteX7" fmla="*/ 0 w 4507093"/>
              <a:gd name="connsiteY7" fmla="*/ 509998 h 612000"/>
              <a:gd name="connsiteX8" fmla="*/ 0 w 4507093"/>
              <a:gd name="connsiteY8" fmla="*/ 102002 h 612000"/>
              <a:gd name="connsiteX0" fmla="*/ 0 w 4507093"/>
              <a:gd name="connsiteY0" fmla="*/ 102002 h 612000"/>
              <a:gd name="connsiteX1" fmla="*/ 102002 w 4507093"/>
              <a:gd name="connsiteY1" fmla="*/ 0 h 612000"/>
              <a:gd name="connsiteX2" fmla="*/ 4405091 w 4507093"/>
              <a:gd name="connsiteY2" fmla="*/ 0 h 612000"/>
              <a:gd name="connsiteX3" fmla="*/ 4507093 w 4507093"/>
              <a:gd name="connsiteY3" fmla="*/ 102002 h 612000"/>
              <a:gd name="connsiteX4" fmla="*/ 4507093 w 4507093"/>
              <a:gd name="connsiteY4" fmla="*/ 509998 h 612000"/>
              <a:gd name="connsiteX5" fmla="*/ 4405091 w 4507093"/>
              <a:gd name="connsiteY5" fmla="*/ 612000 h 612000"/>
              <a:gd name="connsiteX6" fmla="*/ 102002 w 4507093"/>
              <a:gd name="connsiteY6" fmla="*/ 612000 h 612000"/>
              <a:gd name="connsiteX7" fmla="*/ 0 w 4507093"/>
              <a:gd name="connsiteY7" fmla="*/ 509998 h 612000"/>
              <a:gd name="connsiteX8" fmla="*/ 0 w 4507093"/>
              <a:gd name="connsiteY8" fmla="*/ 102002 h 612000"/>
              <a:gd name="connsiteX0" fmla="*/ 0 w 4507093"/>
              <a:gd name="connsiteY0" fmla="*/ 102002 h 612000"/>
              <a:gd name="connsiteX1" fmla="*/ 102002 w 4507093"/>
              <a:gd name="connsiteY1" fmla="*/ 0 h 612000"/>
              <a:gd name="connsiteX2" fmla="*/ 4405091 w 4507093"/>
              <a:gd name="connsiteY2" fmla="*/ 0 h 612000"/>
              <a:gd name="connsiteX3" fmla="*/ 4507093 w 4507093"/>
              <a:gd name="connsiteY3" fmla="*/ 102002 h 612000"/>
              <a:gd name="connsiteX4" fmla="*/ 4507093 w 4507093"/>
              <a:gd name="connsiteY4" fmla="*/ 509998 h 612000"/>
              <a:gd name="connsiteX5" fmla="*/ 4405091 w 4507093"/>
              <a:gd name="connsiteY5" fmla="*/ 612000 h 612000"/>
              <a:gd name="connsiteX6" fmla="*/ 102002 w 4507093"/>
              <a:gd name="connsiteY6" fmla="*/ 612000 h 612000"/>
              <a:gd name="connsiteX7" fmla="*/ 0 w 4507093"/>
              <a:gd name="connsiteY7" fmla="*/ 509998 h 612000"/>
              <a:gd name="connsiteX8" fmla="*/ 0 w 4507093"/>
              <a:gd name="connsiteY8" fmla="*/ 102002 h 612000"/>
              <a:gd name="connsiteX0" fmla="*/ 0 w 4507093"/>
              <a:gd name="connsiteY0" fmla="*/ 102002 h 612000"/>
              <a:gd name="connsiteX1" fmla="*/ 102002 w 4507093"/>
              <a:gd name="connsiteY1" fmla="*/ 0 h 612000"/>
              <a:gd name="connsiteX2" fmla="*/ 4405091 w 4507093"/>
              <a:gd name="connsiteY2" fmla="*/ 0 h 612000"/>
              <a:gd name="connsiteX3" fmla="*/ 4507093 w 4507093"/>
              <a:gd name="connsiteY3" fmla="*/ 102002 h 612000"/>
              <a:gd name="connsiteX4" fmla="*/ 4507093 w 4507093"/>
              <a:gd name="connsiteY4" fmla="*/ 509998 h 612000"/>
              <a:gd name="connsiteX5" fmla="*/ 4405091 w 4507093"/>
              <a:gd name="connsiteY5" fmla="*/ 612000 h 612000"/>
              <a:gd name="connsiteX6" fmla="*/ 102002 w 4507093"/>
              <a:gd name="connsiteY6" fmla="*/ 612000 h 612000"/>
              <a:gd name="connsiteX7" fmla="*/ 0 w 4507093"/>
              <a:gd name="connsiteY7" fmla="*/ 509998 h 612000"/>
              <a:gd name="connsiteX8" fmla="*/ 0 w 4507093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7093" h="612000">
                <a:moveTo>
                  <a:pt x="0" y="102002"/>
                </a:moveTo>
                <a:lnTo>
                  <a:pt x="102002" y="0"/>
                </a:lnTo>
                <a:lnTo>
                  <a:pt x="4405091" y="0"/>
                </a:lnTo>
                <a:lnTo>
                  <a:pt x="4507093" y="102002"/>
                </a:lnTo>
                <a:lnTo>
                  <a:pt x="4507093" y="509998"/>
                </a:lnTo>
                <a:lnTo>
                  <a:pt x="4405091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Projekt</a:t>
            </a:r>
          </a:p>
        </p:txBody>
      </p:sp>
      <p:sp>
        <p:nvSpPr>
          <p:cNvPr id="191" name="Zástupný Projekt">
            <a:extLst>
              <a:ext uri="{FF2B5EF4-FFF2-40B4-BE49-F238E27FC236}">
                <a16:creationId xmlns:a16="http://schemas.microsoft.com/office/drawing/2014/main" id="{82B154FD-0B90-4517-AE42-67C92CE64BE1}"/>
              </a:ext>
            </a:extLst>
          </p:cNvPr>
          <p:cNvSpPr>
            <a:spLocks noGrp="1"/>
          </p:cNvSpPr>
          <p:nvPr>
            <p:ph type="body" sz="quarter" idx="195" hasCustomPrompt="1"/>
          </p:nvPr>
        </p:nvSpPr>
        <p:spPr>
          <a:xfrm>
            <a:off x="24146426" y="12290400"/>
            <a:ext cx="2251899" cy="612000"/>
          </a:xfrm>
          <a:custGeom>
            <a:avLst/>
            <a:gdLst>
              <a:gd name="connsiteX0" fmla="*/ 0 w 2251899"/>
              <a:gd name="connsiteY0" fmla="*/ 102002 h 612000"/>
              <a:gd name="connsiteX1" fmla="*/ 102002 w 2251899"/>
              <a:gd name="connsiteY1" fmla="*/ 0 h 612000"/>
              <a:gd name="connsiteX2" fmla="*/ 2149897 w 2251899"/>
              <a:gd name="connsiteY2" fmla="*/ 0 h 612000"/>
              <a:gd name="connsiteX3" fmla="*/ 2251899 w 2251899"/>
              <a:gd name="connsiteY3" fmla="*/ 102002 h 612000"/>
              <a:gd name="connsiteX4" fmla="*/ 2251899 w 2251899"/>
              <a:gd name="connsiteY4" fmla="*/ 509998 h 612000"/>
              <a:gd name="connsiteX5" fmla="*/ 2149897 w 2251899"/>
              <a:gd name="connsiteY5" fmla="*/ 612000 h 612000"/>
              <a:gd name="connsiteX6" fmla="*/ 102002 w 2251899"/>
              <a:gd name="connsiteY6" fmla="*/ 612000 h 612000"/>
              <a:gd name="connsiteX7" fmla="*/ 0 w 2251899"/>
              <a:gd name="connsiteY7" fmla="*/ 509998 h 612000"/>
              <a:gd name="connsiteX8" fmla="*/ 0 w 2251899"/>
              <a:gd name="connsiteY8" fmla="*/ 102002 h 612000"/>
              <a:gd name="connsiteX0" fmla="*/ 0 w 2251899"/>
              <a:gd name="connsiteY0" fmla="*/ 102002 h 612000"/>
              <a:gd name="connsiteX1" fmla="*/ 102002 w 2251899"/>
              <a:gd name="connsiteY1" fmla="*/ 0 h 612000"/>
              <a:gd name="connsiteX2" fmla="*/ 2149897 w 2251899"/>
              <a:gd name="connsiteY2" fmla="*/ 0 h 612000"/>
              <a:gd name="connsiteX3" fmla="*/ 2251899 w 2251899"/>
              <a:gd name="connsiteY3" fmla="*/ 102002 h 612000"/>
              <a:gd name="connsiteX4" fmla="*/ 2251899 w 2251899"/>
              <a:gd name="connsiteY4" fmla="*/ 509998 h 612000"/>
              <a:gd name="connsiteX5" fmla="*/ 2149897 w 2251899"/>
              <a:gd name="connsiteY5" fmla="*/ 612000 h 612000"/>
              <a:gd name="connsiteX6" fmla="*/ 102002 w 2251899"/>
              <a:gd name="connsiteY6" fmla="*/ 612000 h 612000"/>
              <a:gd name="connsiteX7" fmla="*/ 0 w 2251899"/>
              <a:gd name="connsiteY7" fmla="*/ 509998 h 612000"/>
              <a:gd name="connsiteX8" fmla="*/ 0 w 2251899"/>
              <a:gd name="connsiteY8" fmla="*/ 102002 h 612000"/>
              <a:gd name="connsiteX0" fmla="*/ 0 w 2251899"/>
              <a:gd name="connsiteY0" fmla="*/ 102002 h 612000"/>
              <a:gd name="connsiteX1" fmla="*/ 102002 w 2251899"/>
              <a:gd name="connsiteY1" fmla="*/ 0 h 612000"/>
              <a:gd name="connsiteX2" fmla="*/ 2149897 w 2251899"/>
              <a:gd name="connsiteY2" fmla="*/ 0 h 612000"/>
              <a:gd name="connsiteX3" fmla="*/ 2251899 w 2251899"/>
              <a:gd name="connsiteY3" fmla="*/ 102002 h 612000"/>
              <a:gd name="connsiteX4" fmla="*/ 2251899 w 2251899"/>
              <a:gd name="connsiteY4" fmla="*/ 509998 h 612000"/>
              <a:gd name="connsiteX5" fmla="*/ 2149897 w 2251899"/>
              <a:gd name="connsiteY5" fmla="*/ 612000 h 612000"/>
              <a:gd name="connsiteX6" fmla="*/ 102002 w 2251899"/>
              <a:gd name="connsiteY6" fmla="*/ 612000 h 612000"/>
              <a:gd name="connsiteX7" fmla="*/ 0 w 2251899"/>
              <a:gd name="connsiteY7" fmla="*/ 509998 h 612000"/>
              <a:gd name="connsiteX8" fmla="*/ 0 w 2251899"/>
              <a:gd name="connsiteY8" fmla="*/ 102002 h 612000"/>
              <a:gd name="connsiteX0" fmla="*/ 0 w 2251899"/>
              <a:gd name="connsiteY0" fmla="*/ 102002 h 612000"/>
              <a:gd name="connsiteX1" fmla="*/ 102002 w 2251899"/>
              <a:gd name="connsiteY1" fmla="*/ 0 h 612000"/>
              <a:gd name="connsiteX2" fmla="*/ 2149897 w 2251899"/>
              <a:gd name="connsiteY2" fmla="*/ 0 h 612000"/>
              <a:gd name="connsiteX3" fmla="*/ 2251899 w 2251899"/>
              <a:gd name="connsiteY3" fmla="*/ 102002 h 612000"/>
              <a:gd name="connsiteX4" fmla="*/ 2251899 w 2251899"/>
              <a:gd name="connsiteY4" fmla="*/ 509998 h 612000"/>
              <a:gd name="connsiteX5" fmla="*/ 2149897 w 2251899"/>
              <a:gd name="connsiteY5" fmla="*/ 612000 h 612000"/>
              <a:gd name="connsiteX6" fmla="*/ 102002 w 2251899"/>
              <a:gd name="connsiteY6" fmla="*/ 612000 h 612000"/>
              <a:gd name="connsiteX7" fmla="*/ 0 w 2251899"/>
              <a:gd name="connsiteY7" fmla="*/ 509998 h 612000"/>
              <a:gd name="connsiteX8" fmla="*/ 0 w 2251899"/>
              <a:gd name="connsiteY8" fmla="*/ 102002 h 612000"/>
              <a:gd name="connsiteX0" fmla="*/ 0 w 2251899"/>
              <a:gd name="connsiteY0" fmla="*/ 102002 h 612000"/>
              <a:gd name="connsiteX1" fmla="*/ 102002 w 2251899"/>
              <a:gd name="connsiteY1" fmla="*/ 0 h 612000"/>
              <a:gd name="connsiteX2" fmla="*/ 2149897 w 2251899"/>
              <a:gd name="connsiteY2" fmla="*/ 0 h 612000"/>
              <a:gd name="connsiteX3" fmla="*/ 2251899 w 2251899"/>
              <a:gd name="connsiteY3" fmla="*/ 102002 h 612000"/>
              <a:gd name="connsiteX4" fmla="*/ 2251899 w 2251899"/>
              <a:gd name="connsiteY4" fmla="*/ 509998 h 612000"/>
              <a:gd name="connsiteX5" fmla="*/ 2149897 w 2251899"/>
              <a:gd name="connsiteY5" fmla="*/ 612000 h 612000"/>
              <a:gd name="connsiteX6" fmla="*/ 102002 w 2251899"/>
              <a:gd name="connsiteY6" fmla="*/ 612000 h 612000"/>
              <a:gd name="connsiteX7" fmla="*/ 0 w 2251899"/>
              <a:gd name="connsiteY7" fmla="*/ 509998 h 612000"/>
              <a:gd name="connsiteX8" fmla="*/ 0 w 2251899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1899" h="612000">
                <a:moveTo>
                  <a:pt x="0" y="102002"/>
                </a:moveTo>
                <a:lnTo>
                  <a:pt x="102002" y="0"/>
                </a:lnTo>
                <a:lnTo>
                  <a:pt x="2149897" y="0"/>
                </a:lnTo>
                <a:lnTo>
                  <a:pt x="2251899" y="102002"/>
                </a:lnTo>
                <a:lnTo>
                  <a:pt x="2251899" y="509998"/>
                </a:lnTo>
                <a:lnTo>
                  <a:pt x="2149897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Projekt</a:t>
            </a:r>
          </a:p>
        </p:txBody>
      </p:sp>
    </p:spTree>
    <p:extLst>
      <p:ext uri="{BB962C8B-B14F-4D97-AF65-F5344CB8AC3E}">
        <p14:creationId xmlns:p14="http://schemas.microsoft.com/office/powerpoint/2010/main" val="2658329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27" userDrawn="1">
          <p15:clr>
            <a:srgbClr val="FBAE40"/>
          </p15:clr>
        </p15:guide>
        <p15:guide id="2" orient="horz" pos="4252" userDrawn="1">
          <p15:clr>
            <a:srgbClr val="FBAE40"/>
          </p15:clr>
        </p15:guide>
        <p15:guide id="3" orient="horz" pos="5726" userDrawn="1">
          <p15:clr>
            <a:srgbClr val="FBAE40"/>
          </p15:clr>
        </p15:guide>
        <p15:guide id="4" orient="horz" pos="6225" userDrawn="1">
          <p15:clr>
            <a:srgbClr val="FBAE40"/>
          </p15:clr>
        </p15:guide>
        <p15:guide id="5" orient="horz" pos="3639" userDrawn="1">
          <p15:clr>
            <a:srgbClr val="FBAE40"/>
          </p15:clr>
        </p15:guide>
        <p15:guide id="6" orient="horz" pos="6724" userDrawn="1">
          <p15:clr>
            <a:srgbClr val="FBAE40"/>
          </p15:clr>
        </p15:guide>
        <p15:guide id="23" orient="horz" pos="3163" userDrawn="1">
          <p15:clr>
            <a:srgbClr val="FBAE40"/>
          </p15:clr>
        </p15:guide>
        <p15:guide id="24" orient="horz" pos="5612" userDrawn="1">
          <p15:clr>
            <a:srgbClr val="FBAE40"/>
          </p15:clr>
        </p15:guide>
        <p15:guide id="25" orient="horz" pos="6111" userDrawn="1">
          <p15:clr>
            <a:srgbClr val="FBAE40"/>
          </p15:clr>
        </p15:guide>
        <p15:guide id="26" orient="horz" pos="6610" userDrawn="1">
          <p15:clr>
            <a:srgbClr val="FBAE40"/>
          </p15:clr>
        </p15:guide>
        <p15:guide id="27" orient="horz" pos="7132" userDrawn="1">
          <p15:clr>
            <a:srgbClr val="FBAE40"/>
          </p15:clr>
        </p15:guide>
        <p15:guide id="28" orient="horz" pos="7245" userDrawn="1">
          <p15:clr>
            <a:srgbClr val="FBAE40"/>
          </p15:clr>
        </p15:guide>
        <p15:guide id="29" orient="horz" pos="7631" userDrawn="1">
          <p15:clr>
            <a:srgbClr val="FBAE40"/>
          </p15:clr>
        </p15:guide>
        <p15:guide id="30" orient="horz" pos="7744" userDrawn="1">
          <p15:clr>
            <a:srgbClr val="FBAE40"/>
          </p15:clr>
        </p15:guide>
        <p15:guide id="31" orient="horz" pos="813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ý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Zástupná SWOT">
            <a:extLst>
              <a:ext uri="{FF2B5EF4-FFF2-40B4-BE49-F238E27FC236}">
                <a16:creationId xmlns:a16="http://schemas.microsoft.com/office/drawing/2014/main" id="{C192E562-65CC-4168-BF9E-4F72B7F4FC38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1614346" y="5165725"/>
            <a:ext cx="8744091" cy="3096000"/>
          </a:xfr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Silné stránky</a:t>
            </a:r>
          </a:p>
        </p:txBody>
      </p:sp>
      <p:sp>
        <p:nvSpPr>
          <p:cNvPr id="63" name="Zástupná SWOT">
            <a:extLst>
              <a:ext uri="{FF2B5EF4-FFF2-40B4-BE49-F238E27FC236}">
                <a16:creationId xmlns:a16="http://schemas.microsoft.com/office/drawing/2014/main" id="{A62FBDB3-C98A-41FD-9D02-D342127DC3FE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20296189" y="5165725"/>
            <a:ext cx="8337012" cy="3096000"/>
          </a:xfr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Slabé stránky</a:t>
            </a:r>
          </a:p>
        </p:txBody>
      </p:sp>
      <p:sp>
        <p:nvSpPr>
          <p:cNvPr id="64" name="Zástupná SWOT">
            <a:extLst>
              <a:ext uri="{FF2B5EF4-FFF2-40B4-BE49-F238E27FC236}">
                <a16:creationId xmlns:a16="http://schemas.microsoft.com/office/drawing/2014/main" id="{F1158059-1A98-4026-BC2F-F24303BBB210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1615492" y="8982075"/>
            <a:ext cx="8744091" cy="3096000"/>
          </a:xfr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Rizika</a:t>
            </a:r>
          </a:p>
        </p:txBody>
      </p:sp>
      <p:sp>
        <p:nvSpPr>
          <p:cNvPr id="65" name="Zástupná SWOT">
            <a:extLst>
              <a:ext uri="{FF2B5EF4-FFF2-40B4-BE49-F238E27FC236}">
                <a16:creationId xmlns:a16="http://schemas.microsoft.com/office/drawing/2014/main" id="{AB0D79DB-F511-465E-86C4-965E7B5BCB8F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20296189" y="8981700"/>
            <a:ext cx="8337012" cy="3096000"/>
          </a:xfr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Příležitosti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7CEE07AE-E539-456B-AD86-013D2D965175}"/>
              </a:ext>
            </a:extLst>
          </p:cNvPr>
          <p:cNvGrpSpPr/>
          <p:nvPr userDrawn="1"/>
        </p:nvGrpSpPr>
        <p:grpSpPr>
          <a:xfrm>
            <a:off x="11871137" y="5165725"/>
            <a:ext cx="6912350" cy="6912350"/>
            <a:chOff x="8737600" y="5165725"/>
            <a:chExt cx="6912350" cy="6912350"/>
          </a:xfrm>
        </p:grpSpPr>
        <p:sp>
          <p:nvSpPr>
            <p:cNvPr id="21" name="Obdélník: s jedním zakulaceným rohem 5">
              <a:extLst>
                <a:ext uri="{FF2B5EF4-FFF2-40B4-BE49-F238E27FC236}">
                  <a16:creationId xmlns:a16="http://schemas.microsoft.com/office/drawing/2014/main" id="{C1E2EE6A-5793-47DE-82AA-D2652E18F0F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37600" y="5165725"/>
              <a:ext cx="3096000" cy="3096000"/>
            </a:xfrm>
            <a:custGeom>
              <a:avLst/>
              <a:gdLst>
                <a:gd name="connsiteX0" fmla="*/ 0 w 3096000"/>
                <a:gd name="connsiteY0" fmla="*/ 0 h 3096000"/>
                <a:gd name="connsiteX1" fmla="*/ 2989560 w 3096000"/>
                <a:gd name="connsiteY1" fmla="*/ 0 h 3096000"/>
                <a:gd name="connsiteX2" fmla="*/ 3096000 w 3096000"/>
                <a:gd name="connsiteY2" fmla="*/ 106440 h 3096000"/>
                <a:gd name="connsiteX3" fmla="*/ 3096000 w 3096000"/>
                <a:gd name="connsiteY3" fmla="*/ 3096000 h 3096000"/>
                <a:gd name="connsiteX4" fmla="*/ 0 w 3096000"/>
                <a:gd name="connsiteY4" fmla="*/ 3096000 h 3096000"/>
                <a:gd name="connsiteX5" fmla="*/ 0 w 3096000"/>
                <a:gd name="connsiteY5" fmla="*/ 0 h 3096000"/>
                <a:gd name="connsiteX0" fmla="*/ 0 w 3096000"/>
                <a:gd name="connsiteY0" fmla="*/ 0 h 3096000"/>
                <a:gd name="connsiteX1" fmla="*/ 2989560 w 3096000"/>
                <a:gd name="connsiteY1" fmla="*/ 0 h 3096000"/>
                <a:gd name="connsiteX2" fmla="*/ 3096000 w 3096000"/>
                <a:gd name="connsiteY2" fmla="*/ 106440 h 3096000"/>
                <a:gd name="connsiteX3" fmla="*/ 3096000 w 3096000"/>
                <a:gd name="connsiteY3" fmla="*/ 3096000 h 3096000"/>
                <a:gd name="connsiteX4" fmla="*/ 0 w 3096000"/>
                <a:gd name="connsiteY4" fmla="*/ 3096000 h 3096000"/>
                <a:gd name="connsiteX5" fmla="*/ 0 w 3096000"/>
                <a:gd name="connsiteY5" fmla="*/ 0 h 30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6000" h="3096000">
                  <a:moveTo>
                    <a:pt x="0" y="0"/>
                  </a:moveTo>
                  <a:lnTo>
                    <a:pt x="2989560" y="0"/>
                  </a:lnTo>
                  <a:lnTo>
                    <a:pt x="3096000" y="106440"/>
                  </a:lnTo>
                  <a:lnTo>
                    <a:pt x="3096000" y="3096000"/>
                  </a:lnTo>
                  <a:lnTo>
                    <a:pt x="0" y="309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: s jedním zakulaceným rohem 5">
              <a:extLst>
                <a:ext uri="{FF2B5EF4-FFF2-40B4-BE49-F238E27FC236}">
                  <a16:creationId xmlns:a16="http://schemas.microsoft.com/office/drawing/2014/main" id="{9F036FB9-C532-42A8-9D91-7979EE61AA9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553950" y="5165725"/>
              <a:ext cx="3096000" cy="3096000"/>
            </a:xfrm>
            <a:custGeom>
              <a:avLst/>
              <a:gdLst>
                <a:gd name="connsiteX0" fmla="*/ 0 w 3096000"/>
                <a:gd name="connsiteY0" fmla="*/ 0 h 3096000"/>
                <a:gd name="connsiteX1" fmla="*/ 2989560 w 3096000"/>
                <a:gd name="connsiteY1" fmla="*/ 0 h 3096000"/>
                <a:gd name="connsiteX2" fmla="*/ 3096000 w 3096000"/>
                <a:gd name="connsiteY2" fmla="*/ 106440 h 3096000"/>
                <a:gd name="connsiteX3" fmla="*/ 3096000 w 3096000"/>
                <a:gd name="connsiteY3" fmla="*/ 3096000 h 3096000"/>
                <a:gd name="connsiteX4" fmla="*/ 0 w 3096000"/>
                <a:gd name="connsiteY4" fmla="*/ 3096000 h 3096000"/>
                <a:gd name="connsiteX5" fmla="*/ 0 w 3096000"/>
                <a:gd name="connsiteY5" fmla="*/ 0 h 3096000"/>
                <a:gd name="connsiteX0" fmla="*/ 0 w 3096000"/>
                <a:gd name="connsiteY0" fmla="*/ 0 h 3096000"/>
                <a:gd name="connsiteX1" fmla="*/ 2989560 w 3096000"/>
                <a:gd name="connsiteY1" fmla="*/ 0 h 3096000"/>
                <a:gd name="connsiteX2" fmla="*/ 3096000 w 3096000"/>
                <a:gd name="connsiteY2" fmla="*/ 106440 h 3096000"/>
                <a:gd name="connsiteX3" fmla="*/ 3096000 w 3096000"/>
                <a:gd name="connsiteY3" fmla="*/ 3096000 h 3096000"/>
                <a:gd name="connsiteX4" fmla="*/ 0 w 3096000"/>
                <a:gd name="connsiteY4" fmla="*/ 3096000 h 3096000"/>
                <a:gd name="connsiteX5" fmla="*/ 0 w 3096000"/>
                <a:gd name="connsiteY5" fmla="*/ 0 h 30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6000" h="3096000">
                  <a:moveTo>
                    <a:pt x="0" y="0"/>
                  </a:moveTo>
                  <a:lnTo>
                    <a:pt x="2989560" y="0"/>
                  </a:lnTo>
                  <a:lnTo>
                    <a:pt x="3096000" y="106440"/>
                  </a:lnTo>
                  <a:lnTo>
                    <a:pt x="3096000" y="3096000"/>
                  </a:lnTo>
                  <a:lnTo>
                    <a:pt x="0" y="309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: s jedním zakulaceným rohem 5">
              <a:extLst>
                <a:ext uri="{FF2B5EF4-FFF2-40B4-BE49-F238E27FC236}">
                  <a16:creationId xmlns:a16="http://schemas.microsoft.com/office/drawing/2014/main" id="{D967EFF4-8A61-4117-A918-A1705F5D708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8737600" y="8982075"/>
              <a:ext cx="3096000" cy="3096000"/>
            </a:xfrm>
            <a:custGeom>
              <a:avLst/>
              <a:gdLst>
                <a:gd name="connsiteX0" fmla="*/ 0 w 3096000"/>
                <a:gd name="connsiteY0" fmla="*/ 0 h 3096000"/>
                <a:gd name="connsiteX1" fmla="*/ 2989560 w 3096000"/>
                <a:gd name="connsiteY1" fmla="*/ 0 h 3096000"/>
                <a:gd name="connsiteX2" fmla="*/ 3096000 w 3096000"/>
                <a:gd name="connsiteY2" fmla="*/ 106440 h 3096000"/>
                <a:gd name="connsiteX3" fmla="*/ 3096000 w 3096000"/>
                <a:gd name="connsiteY3" fmla="*/ 3096000 h 3096000"/>
                <a:gd name="connsiteX4" fmla="*/ 0 w 3096000"/>
                <a:gd name="connsiteY4" fmla="*/ 3096000 h 3096000"/>
                <a:gd name="connsiteX5" fmla="*/ 0 w 3096000"/>
                <a:gd name="connsiteY5" fmla="*/ 0 h 3096000"/>
                <a:gd name="connsiteX0" fmla="*/ 0 w 3096000"/>
                <a:gd name="connsiteY0" fmla="*/ 0 h 3096000"/>
                <a:gd name="connsiteX1" fmla="*/ 2989560 w 3096000"/>
                <a:gd name="connsiteY1" fmla="*/ 0 h 3096000"/>
                <a:gd name="connsiteX2" fmla="*/ 3096000 w 3096000"/>
                <a:gd name="connsiteY2" fmla="*/ 106440 h 3096000"/>
                <a:gd name="connsiteX3" fmla="*/ 3096000 w 3096000"/>
                <a:gd name="connsiteY3" fmla="*/ 3096000 h 3096000"/>
                <a:gd name="connsiteX4" fmla="*/ 0 w 3096000"/>
                <a:gd name="connsiteY4" fmla="*/ 3096000 h 3096000"/>
                <a:gd name="connsiteX5" fmla="*/ 0 w 3096000"/>
                <a:gd name="connsiteY5" fmla="*/ 0 h 30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6000" h="3096000">
                  <a:moveTo>
                    <a:pt x="0" y="0"/>
                  </a:moveTo>
                  <a:lnTo>
                    <a:pt x="2989560" y="0"/>
                  </a:lnTo>
                  <a:lnTo>
                    <a:pt x="3096000" y="106440"/>
                  </a:lnTo>
                  <a:lnTo>
                    <a:pt x="3096000" y="3096000"/>
                  </a:lnTo>
                  <a:lnTo>
                    <a:pt x="0" y="309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: s jedním zakulaceným rohem 5">
              <a:extLst>
                <a:ext uri="{FF2B5EF4-FFF2-40B4-BE49-F238E27FC236}">
                  <a16:creationId xmlns:a16="http://schemas.microsoft.com/office/drawing/2014/main" id="{FC51D75C-C310-45B3-BB44-D02A2D11DB6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2553950" y="8982075"/>
              <a:ext cx="3096000" cy="3096000"/>
            </a:xfrm>
            <a:custGeom>
              <a:avLst/>
              <a:gdLst>
                <a:gd name="connsiteX0" fmla="*/ 0 w 3096000"/>
                <a:gd name="connsiteY0" fmla="*/ 0 h 3096000"/>
                <a:gd name="connsiteX1" fmla="*/ 2989560 w 3096000"/>
                <a:gd name="connsiteY1" fmla="*/ 0 h 3096000"/>
                <a:gd name="connsiteX2" fmla="*/ 3096000 w 3096000"/>
                <a:gd name="connsiteY2" fmla="*/ 106440 h 3096000"/>
                <a:gd name="connsiteX3" fmla="*/ 3096000 w 3096000"/>
                <a:gd name="connsiteY3" fmla="*/ 3096000 h 3096000"/>
                <a:gd name="connsiteX4" fmla="*/ 0 w 3096000"/>
                <a:gd name="connsiteY4" fmla="*/ 3096000 h 3096000"/>
                <a:gd name="connsiteX5" fmla="*/ 0 w 3096000"/>
                <a:gd name="connsiteY5" fmla="*/ 0 h 3096000"/>
                <a:gd name="connsiteX0" fmla="*/ 0 w 3096000"/>
                <a:gd name="connsiteY0" fmla="*/ 0 h 3096000"/>
                <a:gd name="connsiteX1" fmla="*/ 2989560 w 3096000"/>
                <a:gd name="connsiteY1" fmla="*/ 0 h 3096000"/>
                <a:gd name="connsiteX2" fmla="*/ 3096000 w 3096000"/>
                <a:gd name="connsiteY2" fmla="*/ 106440 h 3096000"/>
                <a:gd name="connsiteX3" fmla="*/ 3096000 w 3096000"/>
                <a:gd name="connsiteY3" fmla="*/ 3096000 h 3096000"/>
                <a:gd name="connsiteX4" fmla="*/ 0 w 3096000"/>
                <a:gd name="connsiteY4" fmla="*/ 3096000 h 3096000"/>
                <a:gd name="connsiteX5" fmla="*/ 0 w 3096000"/>
                <a:gd name="connsiteY5" fmla="*/ 0 h 30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6000" h="3096000">
                  <a:moveTo>
                    <a:pt x="0" y="0"/>
                  </a:moveTo>
                  <a:lnTo>
                    <a:pt x="2989560" y="0"/>
                  </a:lnTo>
                  <a:lnTo>
                    <a:pt x="3096000" y="106440"/>
                  </a:lnTo>
                  <a:lnTo>
                    <a:pt x="3096000" y="3096000"/>
                  </a:lnTo>
                  <a:lnTo>
                    <a:pt x="0" y="309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5" name="Grafický objekt 24">
              <a:extLst>
                <a:ext uri="{FF2B5EF4-FFF2-40B4-BE49-F238E27FC236}">
                  <a16:creationId xmlns:a16="http://schemas.microsoft.com/office/drawing/2014/main" id="{08295847-B6B5-4842-9F99-082222F3B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637600" y="6065725"/>
              <a:ext cx="1296000" cy="1296000"/>
            </a:xfrm>
            <a:prstGeom prst="rect">
              <a:avLst/>
            </a:prstGeom>
          </p:spPr>
        </p:pic>
        <p:pic>
          <p:nvPicPr>
            <p:cNvPr id="26" name="Grafický objekt 25">
              <a:extLst>
                <a:ext uri="{FF2B5EF4-FFF2-40B4-BE49-F238E27FC236}">
                  <a16:creationId xmlns:a16="http://schemas.microsoft.com/office/drawing/2014/main" id="{06F40783-31EF-4158-8E3E-C55435AFCC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453950" y="9882075"/>
              <a:ext cx="1296000" cy="1296000"/>
            </a:xfrm>
            <a:prstGeom prst="rect">
              <a:avLst/>
            </a:prstGeom>
          </p:spPr>
        </p:pic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C09A5401-0A81-4153-AA03-FA70A2881D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53950" y="6065725"/>
              <a:ext cx="1296000" cy="1296000"/>
            </a:xfrm>
            <a:prstGeom prst="rect">
              <a:avLst/>
            </a:prstGeom>
          </p:spPr>
        </p:pic>
        <p:pic>
          <p:nvPicPr>
            <p:cNvPr id="28" name="Obrázek 27">
              <a:extLst>
                <a:ext uri="{FF2B5EF4-FFF2-40B4-BE49-F238E27FC236}">
                  <a16:creationId xmlns:a16="http://schemas.microsoft.com/office/drawing/2014/main" id="{B8207525-8EDD-47ED-812D-E3DB2F28C0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9600" y="9882075"/>
              <a:ext cx="792000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491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04" userDrawn="1">
          <p15:clr>
            <a:srgbClr val="FBAE40"/>
          </p15:clr>
        </p15:guide>
        <p15:guide id="6" orient="horz" pos="7608" userDrawn="1">
          <p15:clr>
            <a:srgbClr val="FBAE40"/>
          </p15:clr>
        </p15:guide>
        <p15:guide id="12" pos="11832" userDrawn="1">
          <p15:clr>
            <a:srgbClr val="FBAE40"/>
          </p15:clr>
        </p15:guide>
        <p15:guide id="13" pos="7478" userDrawn="1">
          <p15:clr>
            <a:srgbClr val="FBAE40"/>
          </p15:clr>
        </p15:guide>
        <p15:guide id="14" pos="9882" userDrawn="1">
          <p15:clr>
            <a:srgbClr val="FBAE40"/>
          </p15:clr>
        </p15:guide>
        <p15:guide id="15" pos="12785" userDrawn="1">
          <p15:clr>
            <a:srgbClr val="FBAE40"/>
          </p15:clr>
        </p15:guide>
        <p15:guide id="21" pos="6525" userDrawn="1">
          <p15:clr>
            <a:srgbClr val="FBAE40"/>
          </p15:clr>
        </p15:guide>
        <p15:guide id="22" pos="9428" userDrawn="1">
          <p15:clr>
            <a:srgbClr val="FBAE40"/>
          </p15:clr>
        </p15:guide>
        <p15:guide id="23" orient="horz" pos="3254" userDrawn="1">
          <p15:clr>
            <a:srgbClr val="FBAE40"/>
          </p15:clr>
        </p15:guide>
        <p15:guide id="24" orient="horz" pos="5658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ýz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Zástupná SWOT">
            <a:extLst>
              <a:ext uri="{FF2B5EF4-FFF2-40B4-BE49-F238E27FC236}">
                <a16:creationId xmlns:a16="http://schemas.microsoft.com/office/drawing/2014/main" id="{C192E562-65CC-4168-BF9E-4F72B7F4FC38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1614349" y="4739331"/>
            <a:ext cx="8599624" cy="576000"/>
          </a:xfr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Silné stránky</a:t>
            </a:r>
          </a:p>
        </p:txBody>
      </p:sp>
      <p:sp>
        <p:nvSpPr>
          <p:cNvPr id="37" name="Zástupná SWOT">
            <a:extLst>
              <a:ext uri="{FF2B5EF4-FFF2-40B4-BE49-F238E27FC236}">
                <a16:creationId xmlns:a16="http://schemas.microsoft.com/office/drawing/2014/main" id="{C105B3D9-2181-4F3A-8CCA-F1F23AD57A7D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1614349" y="5339971"/>
            <a:ext cx="8599624" cy="3281743"/>
          </a:xfrm>
        </p:spPr>
        <p:txBody>
          <a:bodyPr wrap="square" anchor="t" anchorCtr="0">
            <a:noAutofit/>
          </a:bodyPr>
          <a:lstStyle>
            <a:lvl1pPr marL="431976" indent="-431976" algn="l">
              <a:lnSpc>
                <a:spcPct val="90000"/>
              </a:lnSpc>
              <a:spcBef>
                <a:spcPts val="0"/>
              </a:spcBef>
              <a:spcAft>
                <a:spcPts val="25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Silné stránky</a:t>
            </a:r>
          </a:p>
        </p:txBody>
      </p:sp>
      <p:sp>
        <p:nvSpPr>
          <p:cNvPr id="40" name="Zástupná SWOT">
            <a:extLst>
              <a:ext uri="{FF2B5EF4-FFF2-40B4-BE49-F238E27FC236}">
                <a16:creationId xmlns:a16="http://schemas.microsoft.com/office/drawing/2014/main" id="{0C66952A-D035-4127-9AC2-600F40206FA6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1614349" y="9531108"/>
            <a:ext cx="8599624" cy="576000"/>
          </a:xfr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Rizika</a:t>
            </a:r>
          </a:p>
        </p:txBody>
      </p:sp>
      <p:sp>
        <p:nvSpPr>
          <p:cNvPr id="41" name="Zástupná SWOT">
            <a:extLst>
              <a:ext uri="{FF2B5EF4-FFF2-40B4-BE49-F238E27FC236}">
                <a16:creationId xmlns:a16="http://schemas.microsoft.com/office/drawing/2014/main" id="{339534C1-299D-459B-85B6-9AD283F005BF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1614349" y="10131748"/>
            <a:ext cx="8599624" cy="5186043"/>
          </a:xfrm>
        </p:spPr>
        <p:txBody>
          <a:bodyPr wrap="square" anchor="t" anchorCtr="0">
            <a:noAutofit/>
          </a:bodyPr>
          <a:lstStyle>
            <a:lvl1pPr marL="431976" indent="-431976" algn="l">
              <a:lnSpc>
                <a:spcPct val="90000"/>
              </a:lnSpc>
              <a:spcBef>
                <a:spcPts val="0"/>
              </a:spcBef>
              <a:spcAft>
                <a:spcPts val="25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Rizika</a:t>
            </a:r>
          </a:p>
        </p:txBody>
      </p:sp>
      <p:sp>
        <p:nvSpPr>
          <p:cNvPr id="42" name="Zástupná SWOT">
            <a:extLst>
              <a:ext uri="{FF2B5EF4-FFF2-40B4-BE49-F238E27FC236}">
                <a16:creationId xmlns:a16="http://schemas.microsoft.com/office/drawing/2014/main" id="{2F6021AC-AA2B-4C2E-8E9C-7AAD76D02067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20440651" y="4739331"/>
            <a:ext cx="8192552" cy="576000"/>
          </a:xfr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Slabé stránky</a:t>
            </a:r>
          </a:p>
        </p:txBody>
      </p:sp>
      <p:sp>
        <p:nvSpPr>
          <p:cNvPr id="43" name="Zástupná SWOT">
            <a:extLst>
              <a:ext uri="{FF2B5EF4-FFF2-40B4-BE49-F238E27FC236}">
                <a16:creationId xmlns:a16="http://schemas.microsoft.com/office/drawing/2014/main" id="{8E237587-9F73-49C4-A135-9A0427E84061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>
            <a:off x="20440651" y="5339971"/>
            <a:ext cx="8192552" cy="3281743"/>
          </a:xfrm>
        </p:spPr>
        <p:txBody>
          <a:bodyPr wrap="square" anchor="t" anchorCtr="0">
            <a:noAutofit/>
          </a:bodyPr>
          <a:lstStyle>
            <a:lvl1pPr marL="431976" indent="-431976" algn="l">
              <a:lnSpc>
                <a:spcPct val="90000"/>
              </a:lnSpc>
              <a:spcBef>
                <a:spcPts val="0"/>
              </a:spcBef>
              <a:spcAft>
                <a:spcPts val="25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Slabé stránky</a:t>
            </a:r>
          </a:p>
        </p:txBody>
      </p:sp>
      <p:sp>
        <p:nvSpPr>
          <p:cNvPr id="44" name="Zástupná SWOT">
            <a:extLst>
              <a:ext uri="{FF2B5EF4-FFF2-40B4-BE49-F238E27FC236}">
                <a16:creationId xmlns:a16="http://schemas.microsoft.com/office/drawing/2014/main" id="{18242FF3-B08C-47D4-90E4-3C4CE0315948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20440651" y="9531108"/>
            <a:ext cx="8192552" cy="576000"/>
          </a:xfr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Příležitosti</a:t>
            </a:r>
          </a:p>
        </p:txBody>
      </p:sp>
      <p:sp>
        <p:nvSpPr>
          <p:cNvPr id="45" name="Zástupná SWOT">
            <a:extLst>
              <a:ext uri="{FF2B5EF4-FFF2-40B4-BE49-F238E27FC236}">
                <a16:creationId xmlns:a16="http://schemas.microsoft.com/office/drawing/2014/main" id="{F9336193-437E-47CA-92BF-35D454CE89AD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20440651" y="10131748"/>
            <a:ext cx="8192552" cy="5186043"/>
          </a:xfrm>
        </p:spPr>
        <p:txBody>
          <a:bodyPr wrap="square" anchor="t" anchorCtr="0">
            <a:noAutofit/>
          </a:bodyPr>
          <a:lstStyle>
            <a:lvl1pPr marL="431976" indent="-431976" algn="l">
              <a:lnSpc>
                <a:spcPct val="90000"/>
              </a:lnSpc>
              <a:spcBef>
                <a:spcPts val="0"/>
              </a:spcBef>
              <a:spcAft>
                <a:spcPts val="25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Příležitosti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03189C6-1AF8-485F-9F9F-37A97C1001BD}"/>
              </a:ext>
            </a:extLst>
          </p:cNvPr>
          <p:cNvGrpSpPr/>
          <p:nvPr userDrawn="1"/>
        </p:nvGrpSpPr>
        <p:grpSpPr>
          <a:xfrm>
            <a:off x="10964773" y="4301712"/>
            <a:ext cx="8725078" cy="8640288"/>
            <a:chOff x="7873200" y="4301712"/>
            <a:chExt cx="8725078" cy="8640288"/>
          </a:xfrm>
        </p:grpSpPr>
        <p:sp>
          <p:nvSpPr>
            <p:cNvPr id="26" name="Volný tvar: obrazec 25">
              <a:extLst>
                <a:ext uri="{FF2B5EF4-FFF2-40B4-BE49-F238E27FC236}">
                  <a16:creationId xmlns:a16="http://schemas.microsoft.com/office/drawing/2014/main" id="{A81ADC65-00B2-4669-9315-78B6F61FCE4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2254400" y="4301712"/>
              <a:ext cx="4342390" cy="4301999"/>
            </a:xfrm>
            <a:custGeom>
              <a:avLst/>
              <a:gdLst>
                <a:gd name="connsiteX0" fmla="*/ 4319091 w 4342390"/>
                <a:gd name="connsiteY0" fmla="*/ 0 h 4301999"/>
                <a:gd name="connsiteX1" fmla="*/ 4342390 w 4342390"/>
                <a:gd name="connsiteY1" fmla="*/ 553 h 4301999"/>
                <a:gd name="connsiteX2" fmla="*/ 4342390 w 4342390"/>
                <a:gd name="connsiteY2" fmla="*/ 4301999 h 4301999"/>
                <a:gd name="connsiteX3" fmla="*/ 0 w 4342390"/>
                <a:gd name="connsiteY3" fmla="*/ 4301999 h 4301999"/>
                <a:gd name="connsiteX4" fmla="*/ 21395 w 4342390"/>
                <a:gd name="connsiteY4" fmla="*/ 3878306 h 4301999"/>
                <a:gd name="connsiteX5" fmla="*/ 4319091 w 4342390"/>
                <a:gd name="connsiteY5" fmla="*/ 0 h 430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2390" h="4301999">
                  <a:moveTo>
                    <a:pt x="4319091" y="0"/>
                  </a:moveTo>
                  <a:lnTo>
                    <a:pt x="4342390" y="553"/>
                  </a:lnTo>
                  <a:lnTo>
                    <a:pt x="4342390" y="4301999"/>
                  </a:lnTo>
                  <a:lnTo>
                    <a:pt x="0" y="4301999"/>
                  </a:lnTo>
                  <a:lnTo>
                    <a:pt x="21395" y="3878306"/>
                  </a:lnTo>
                  <a:cubicBezTo>
                    <a:pt x="242622" y="1699919"/>
                    <a:pt x="2082338" y="0"/>
                    <a:pt x="43190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5DC545E1-0FB1-4701-9CBF-482F28E1DF6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873200" y="8640000"/>
              <a:ext cx="4342390" cy="4301999"/>
            </a:xfrm>
            <a:custGeom>
              <a:avLst/>
              <a:gdLst>
                <a:gd name="connsiteX0" fmla="*/ 4319091 w 4342390"/>
                <a:gd name="connsiteY0" fmla="*/ 0 h 4301999"/>
                <a:gd name="connsiteX1" fmla="*/ 4342390 w 4342390"/>
                <a:gd name="connsiteY1" fmla="*/ 553 h 4301999"/>
                <a:gd name="connsiteX2" fmla="*/ 4342390 w 4342390"/>
                <a:gd name="connsiteY2" fmla="*/ 4301999 h 4301999"/>
                <a:gd name="connsiteX3" fmla="*/ 0 w 4342390"/>
                <a:gd name="connsiteY3" fmla="*/ 4301999 h 4301999"/>
                <a:gd name="connsiteX4" fmla="*/ 21395 w 4342390"/>
                <a:gd name="connsiteY4" fmla="*/ 3878306 h 4301999"/>
                <a:gd name="connsiteX5" fmla="*/ 4319091 w 4342390"/>
                <a:gd name="connsiteY5" fmla="*/ 0 h 430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2390" h="4301999">
                  <a:moveTo>
                    <a:pt x="4319091" y="0"/>
                  </a:moveTo>
                  <a:lnTo>
                    <a:pt x="4342390" y="553"/>
                  </a:lnTo>
                  <a:lnTo>
                    <a:pt x="4342390" y="4301999"/>
                  </a:lnTo>
                  <a:lnTo>
                    <a:pt x="0" y="4301999"/>
                  </a:lnTo>
                  <a:lnTo>
                    <a:pt x="21395" y="3878306"/>
                  </a:lnTo>
                  <a:cubicBezTo>
                    <a:pt x="242622" y="1699919"/>
                    <a:pt x="2082338" y="0"/>
                    <a:pt x="4319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07AFBABA-5B1B-41FC-9118-923A82CA49D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12255888" y="8640001"/>
              <a:ext cx="4342390" cy="4301999"/>
            </a:xfrm>
            <a:custGeom>
              <a:avLst/>
              <a:gdLst>
                <a:gd name="connsiteX0" fmla="*/ 4319091 w 4342390"/>
                <a:gd name="connsiteY0" fmla="*/ 0 h 4301999"/>
                <a:gd name="connsiteX1" fmla="*/ 4342390 w 4342390"/>
                <a:gd name="connsiteY1" fmla="*/ 553 h 4301999"/>
                <a:gd name="connsiteX2" fmla="*/ 4342390 w 4342390"/>
                <a:gd name="connsiteY2" fmla="*/ 4301999 h 4301999"/>
                <a:gd name="connsiteX3" fmla="*/ 0 w 4342390"/>
                <a:gd name="connsiteY3" fmla="*/ 4301999 h 4301999"/>
                <a:gd name="connsiteX4" fmla="*/ 21395 w 4342390"/>
                <a:gd name="connsiteY4" fmla="*/ 3878306 h 4301999"/>
                <a:gd name="connsiteX5" fmla="*/ 4319091 w 4342390"/>
                <a:gd name="connsiteY5" fmla="*/ 0 h 430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2390" h="4301999">
                  <a:moveTo>
                    <a:pt x="4319091" y="0"/>
                  </a:moveTo>
                  <a:lnTo>
                    <a:pt x="4342390" y="553"/>
                  </a:lnTo>
                  <a:lnTo>
                    <a:pt x="4342390" y="4301999"/>
                  </a:lnTo>
                  <a:lnTo>
                    <a:pt x="0" y="4301999"/>
                  </a:lnTo>
                  <a:lnTo>
                    <a:pt x="21395" y="3878306"/>
                  </a:lnTo>
                  <a:cubicBezTo>
                    <a:pt x="242622" y="1699919"/>
                    <a:pt x="2082338" y="0"/>
                    <a:pt x="4319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0" name="Volný tvar: obrazec 29">
              <a:extLst>
                <a:ext uri="{FF2B5EF4-FFF2-40B4-BE49-F238E27FC236}">
                  <a16:creationId xmlns:a16="http://schemas.microsoft.com/office/drawing/2014/main" id="{87324AA0-FC7E-42F8-8F0C-03647F31FAB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74496" y="4301713"/>
              <a:ext cx="4342390" cy="4301999"/>
            </a:xfrm>
            <a:custGeom>
              <a:avLst/>
              <a:gdLst>
                <a:gd name="connsiteX0" fmla="*/ 4319091 w 4342390"/>
                <a:gd name="connsiteY0" fmla="*/ 0 h 4301999"/>
                <a:gd name="connsiteX1" fmla="*/ 4342390 w 4342390"/>
                <a:gd name="connsiteY1" fmla="*/ 553 h 4301999"/>
                <a:gd name="connsiteX2" fmla="*/ 4342390 w 4342390"/>
                <a:gd name="connsiteY2" fmla="*/ 4301999 h 4301999"/>
                <a:gd name="connsiteX3" fmla="*/ 0 w 4342390"/>
                <a:gd name="connsiteY3" fmla="*/ 4301999 h 4301999"/>
                <a:gd name="connsiteX4" fmla="*/ 21395 w 4342390"/>
                <a:gd name="connsiteY4" fmla="*/ 3878306 h 4301999"/>
                <a:gd name="connsiteX5" fmla="*/ 4319091 w 4342390"/>
                <a:gd name="connsiteY5" fmla="*/ 0 h 430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2390" h="4301999">
                  <a:moveTo>
                    <a:pt x="4319091" y="0"/>
                  </a:moveTo>
                  <a:lnTo>
                    <a:pt x="4342390" y="553"/>
                  </a:lnTo>
                  <a:lnTo>
                    <a:pt x="4342390" y="4301999"/>
                  </a:lnTo>
                  <a:lnTo>
                    <a:pt x="0" y="4301999"/>
                  </a:lnTo>
                  <a:lnTo>
                    <a:pt x="21395" y="3878306"/>
                  </a:lnTo>
                  <a:cubicBezTo>
                    <a:pt x="242622" y="1699919"/>
                    <a:pt x="2082338" y="0"/>
                    <a:pt x="4319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pic>
          <p:nvPicPr>
            <p:cNvPr id="31" name="Grafický objekt 30">
              <a:extLst>
                <a:ext uri="{FF2B5EF4-FFF2-40B4-BE49-F238E27FC236}">
                  <a16:creationId xmlns:a16="http://schemas.microsoft.com/office/drawing/2014/main" id="{072A384A-E5BD-4880-815F-5776C4950C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637600" y="6065725"/>
              <a:ext cx="1296000" cy="1296000"/>
            </a:xfrm>
            <a:prstGeom prst="rect">
              <a:avLst/>
            </a:prstGeom>
          </p:spPr>
        </p:pic>
        <p:pic>
          <p:nvPicPr>
            <p:cNvPr id="32" name="Grafický objekt 31">
              <a:extLst>
                <a:ext uri="{FF2B5EF4-FFF2-40B4-BE49-F238E27FC236}">
                  <a16:creationId xmlns:a16="http://schemas.microsoft.com/office/drawing/2014/main" id="{6C3CFB43-2656-4C5A-A8E0-DFE4FF85C6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453950" y="9882075"/>
              <a:ext cx="1296000" cy="1296000"/>
            </a:xfrm>
            <a:prstGeom prst="rect">
              <a:avLst/>
            </a:prstGeom>
          </p:spPr>
        </p:pic>
        <p:pic>
          <p:nvPicPr>
            <p:cNvPr id="33" name="Obrázek 32">
              <a:extLst>
                <a:ext uri="{FF2B5EF4-FFF2-40B4-BE49-F238E27FC236}">
                  <a16:creationId xmlns:a16="http://schemas.microsoft.com/office/drawing/2014/main" id="{0D7E8656-8261-4FEA-88F0-DA4553EAD9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53950" y="6065725"/>
              <a:ext cx="1296000" cy="1296000"/>
            </a:xfrm>
            <a:prstGeom prst="rect">
              <a:avLst/>
            </a:prstGeom>
          </p:spPr>
        </p:pic>
        <p:pic>
          <p:nvPicPr>
            <p:cNvPr id="34" name="Obrázek 33">
              <a:extLst>
                <a:ext uri="{FF2B5EF4-FFF2-40B4-BE49-F238E27FC236}">
                  <a16:creationId xmlns:a16="http://schemas.microsoft.com/office/drawing/2014/main" id="{E4E59CF0-C88A-4FA5-984C-F309B900FE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9600" y="9882075"/>
              <a:ext cx="792000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6215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31" userDrawn="1">
          <p15:clr>
            <a:srgbClr val="FBAE40"/>
          </p15:clr>
        </p15:guide>
        <p15:guide id="6" orient="horz" pos="8447" userDrawn="1">
          <p15:clr>
            <a:srgbClr val="FBAE40"/>
          </p15:clr>
        </p15:guide>
        <p15:guide id="15" pos="12876" userDrawn="1">
          <p15:clr>
            <a:srgbClr val="FBAE40"/>
          </p15:clr>
        </p15:guide>
        <p15:guide id="21" pos="6434" userDrawn="1">
          <p15:clr>
            <a:srgbClr val="FBAE40"/>
          </p15:clr>
        </p15:guide>
        <p15:guide id="23" orient="horz" pos="2982" userDrawn="1">
          <p15:clr>
            <a:srgbClr val="FBAE40"/>
          </p15:clr>
        </p15:guide>
        <p15:guide id="24" orient="horz" pos="5998" userDrawn="1">
          <p15:clr>
            <a:srgbClr val="FBAE40"/>
          </p15:clr>
        </p15:guide>
        <p15:guide id="25" orient="horz" pos="3367" userDrawn="1">
          <p15:clr>
            <a:srgbClr val="FBAE40"/>
          </p15:clr>
        </p15:guide>
        <p15:guide id="26" orient="horz" pos="6361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dová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sp>
        <p:nvSpPr>
          <p:cNvPr id="28" name="Zástupný Krok">
            <a:extLst>
              <a:ext uri="{FF2B5EF4-FFF2-40B4-BE49-F238E27FC236}">
                <a16:creationId xmlns:a16="http://schemas.microsoft.com/office/drawing/2014/main" id="{F261343A-9716-43D0-9FE1-49D5F06E4D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1614347" y="10350500"/>
            <a:ext cx="4502566" cy="4319588"/>
          </a:xfrm>
          <a:custGeom>
            <a:avLst/>
            <a:gdLst>
              <a:gd name="connsiteX0" fmla="*/ 0 w 3582000"/>
              <a:gd name="connsiteY0" fmla="*/ 0 h 4319588"/>
              <a:gd name="connsiteX1" fmla="*/ 3467591 w 3582000"/>
              <a:gd name="connsiteY1" fmla="*/ 0 h 4319588"/>
              <a:gd name="connsiteX2" fmla="*/ 3582000 w 3582000"/>
              <a:gd name="connsiteY2" fmla="*/ 114409 h 4319588"/>
              <a:gd name="connsiteX3" fmla="*/ 3582000 w 3582000"/>
              <a:gd name="connsiteY3" fmla="*/ 4319588 h 4319588"/>
              <a:gd name="connsiteX4" fmla="*/ 0 w 3582000"/>
              <a:gd name="connsiteY4" fmla="*/ 4319588 h 4319588"/>
              <a:gd name="connsiteX5" fmla="*/ 0 w 3582000"/>
              <a:gd name="connsiteY5" fmla="*/ 0 h 4319588"/>
              <a:gd name="connsiteX0" fmla="*/ 0 w 3582000"/>
              <a:gd name="connsiteY0" fmla="*/ 0 h 4319588"/>
              <a:gd name="connsiteX1" fmla="*/ 3467591 w 3582000"/>
              <a:gd name="connsiteY1" fmla="*/ 0 h 4319588"/>
              <a:gd name="connsiteX2" fmla="*/ 3582000 w 3582000"/>
              <a:gd name="connsiteY2" fmla="*/ 114409 h 4319588"/>
              <a:gd name="connsiteX3" fmla="*/ 3582000 w 3582000"/>
              <a:gd name="connsiteY3" fmla="*/ 4319588 h 4319588"/>
              <a:gd name="connsiteX4" fmla="*/ 0 w 3582000"/>
              <a:gd name="connsiteY4" fmla="*/ 4319588 h 4319588"/>
              <a:gd name="connsiteX5" fmla="*/ 0 w 3582000"/>
              <a:gd name="connsiteY5" fmla="*/ 0 h 431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2000" h="4319588">
                <a:moveTo>
                  <a:pt x="0" y="0"/>
                </a:moveTo>
                <a:lnTo>
                  <a:pt x="3467591" y="0"/>
                </a:lnTo>
                <a:lnTo>
                  <a:pt x="3582000" y="114409"/>
                </a:lnTo>
                <a:lnTo>
                  <a:pt x="3582000" y="4319588"/>
                </a:lnTo>
                <a:lnTo>
                  <a:pt x="0" y="431958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540000" tIns="432000" rIns="360000" bIns="360000"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Krok 1</a:t>
            </a:r>
          </a:p>
        </p:txBody>
      </p:sp>
      <p:sp>
        <p:nvSpPr>
          <p:cNvPr id="29" name="Zástupný Krok">
            <a:extLst>
              <a:ext uri="{FF2B5EF4-FFF2-40B4-BE49-F238E27FC236}">
                <a16:creationId xmlns:a16="http://schemas.microsoft.com/office/drawing/2014/main" id="{45D11F9B-4D46-465E-87E6-DF2969D8FF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6117605" y="9028888"/>
            <a:ext cx="4502566" cy="5641200"/>
          </a:xfrm>
          <a:custGeom>
            <a:avLst/>
            <a:gdLst>
              <a:gd name="connsiteX0" fmla="*/ 0 w 3582000"/>
              <a:gd name="connsiteY0" fmla="*/ 0 h 5641200"/>
              <a:gd name="connsiteX1" fmla="*/ 3492987 w 3582000"/>
              <a:gd name="connsiteY1" fmla="*/ 0 h 5641200"/>
              <a:gd name="connsiteX2" fmla="*/ 3582000 w 3582000"/>
              <a:gd name="connsiteY2" fmla="*/ 89013 h 5641200"/>
              <a:gd name="connsiteX3" fmla="*/ 3582000 w 3582000"/>
              <a:gd name="connsiteY3" fmla="*/ 5641200 h 5641200"/>
              <a:gd name="connsiteX4" fmla="*/ 0 w 3582000"/>
              <a:gd name="connsiteY4" fmla="*/ 5641200 h 5641200"/>
              <a:gd name="connsiteX5" fmla="*/ 0 w 3582000"/>
              <a:gd name="connsiteY5" fmla="*/ 0 h 5641200"/>
              <a:gd name="connsiteX0" fmla="*/ 0 w 3582000"/>
              <a:gd name="connsiteY0" fmla="*/ 0 h 5641200"/>
              <a:gd name="connsiteX1" fmla="*/ 3492987 w 3582000"/>
              <a:gd name="connsiteY1" fmla="*/ 0 h 5641200"/>
              <a:gd name="connsiteX2" fmla="*/ 3582000 w 3582000"/>
              <a:gd name="connsiteY2" fmla="*/ 89013 h 5641200"/>
              <a:gd name="connsiteX3" fmla="*/ 3582000 w 3582000"/>
              <a:gd name="connsiteY3" fmla="*/ 5641200 h 5641200"/>
              <a:gd name="connsiteX4" fmla="*/ 0 w 3582000"/>
              <a:gd name="connsiteY4" fmla="*/ 5641200 h 5641200"/>
              <a:gd name="connsiteX5" fmla="*/ 0 w 3582000"/>
              <a:gd name="connsiteY5" fmla="*/ 0 h 56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2000" h="5641200">
                <a:moveTo>
                  <a:pt x="0" y="0"/>
                </a:moveTo>
                <a:lnTo>
                  <a:pt x="3492987" y="0"/>
                </a:lnTo>
                <a:lnTo>
                  <a:pt x="3582000" y="89013"/>
                </a:lnTo>
                <a:lnTo>
                  <a:pt x="3582000" y="5641200"/>
                </a:lnTo>
                <a:lnTo>
                  <a:pt x="0" y="56412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540000" tIns="432000" rIns="360000" bIns="360000"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Krok 2</a:t>
            </a:r>
          </a:p>
        </p:txBody>
      </p:sp>
      <p:sp>
        <p:nvSpPr>
          <p:cNvPr id="30" name="Zástupný Krok">
            <a:extLst>
              <a:ext uri="{FF2B5EF4-FFF2-40B4-BE49-F238E27FC236}">
                <a16:creationId xmlns:a16="http://schemas.microsoft.com/office/drawing/2014/main" id="{F398C951-36B3-4759-9006-4B2A9E5647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0620862" y="7707688"/>
            <a:ext cx="4502566" cy="6962400"/>
          </a:xfrm>
          <a:custGeom>
            <a:avLst/>
            <a:gdLst>
              <a:gd name="connsiteX0" fmla="*/ 0 w 3582000"/>
              <a:gd name="connsiteY0" fmla="*/ 0 h 6962400"/>
              <a:gd name="connsiteX1" fmla="*/ 3472677 w 3582000"/>
              <a:gd name="connsiteY1" fmla="*/ 0 h 6962400"/>
              <a:gd name="connsiteX2" fmla="*/ 3582000 w 3582000"/>
              <a:gd name="connsiteY2" fmla="*/ 109323 h 6962400"/>
              <a:gd name="connsiteX3" fmla="*/ 3582000 w 3582000"/>
              <a:gd name="connsiteY3" fmla="*/ 6962400 h 6962400"/>
              <a:gd name="connsiteX4" fmla="*/ 0 w 3582000"/>
              <a:gd name="connsiteY4" fmla="*/ 6962400 h 6962400"/>
              <a:gd name="connsiteX5" fmla="*/ 0 w 3582000"/>
              <a:gd name="connsiteY5" fmla="*/ 0 h 6962400"/>
              <a:gd name="connsiteX0" fmla="*/ 0 w 3582000"/>
              <a:gd name="connsiteY0" fmla="*/ 0 h 6962400"/>
              <a:gd name="connsiteX1" fmla="*/ 3472677 w 3582000"/>
              <a:gd name="connsiteY1" fmla="*/ 0 h 6962400"/>
              <a:gd name="connsiteX2" fmla="*/ 3582000 w 3582000"/>
              <a:gd name="connsiteY2" fmla="*/ 109323 h 6962400"/>
              <a:gd name="connsiteX3" fmla="*/ 3582000 w 3582000"/>
              <a:gd name="connsiteY3" fmla="*/ 6962400 h 6962400"/>
              <a:gd name="connsiteX4" fmla="*/ 0 w 3582000"/>
              <a:gd name="connsiteY4" fmla="*/ 6962400 h 6962400"/>
              <a:gd name="connsiteX5" fmla="*/ 0 w 3582000"/>
              <a:gd name="connsiteY5" fmla="*/ 0 h 6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2000" h="6962400">
                <a:moveTo>
                  <a:pt x="0" y="0"/>
                </a:moveTo>
                <a:lnTo>
                  <a:pt x="3472677" y="0"/>
                </a:lnTo>
                <a:lnTo>
                  <a:pt x="3582000" y="109323"/>
                </a:lnTo>
                <a:lnTo>
                  <a:pt x="3582000" y="6962400"/>
                </a:lnTo>
                <a:lnTo>
                  <a:pt x="0" y="6962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540000" tIns="432000" rIns="360000" bIns="360000"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Krok 3</a:t>
            </a:r>
          </a:p>
        </p:txBody>
      </p:sp>
      <p:sp>
        <p:nvSpPr>
          <p:cNvPr id="31" name="Zástupný Krok">
            <a:extLst>
              <a:ext uri="{FF2B5EF4-FFF2-40B4-BE49-F238E27FC236}">
                <a16:creationId xmlns:a16="http://schemas.microsoft.com/office/drawing/2014/main" id="{2DA2F41D-BC1F-4F7A-A627-D6C4083129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15124119" y="6386488"/>
            <a:ext cx="4502566" cy="8283600"/>
          </a:xfrm>
          <a:custGeom>
            <a:avLst/>
            <a:gdLst>
              <a:gd name="connsiteX0" fmla="*/ 0 w 3582000"/>
              <a:gd name="connsiteY0" fmla="*/ 0 h 8283600"/>
              <a:gd name="connsiteX1" fmla="*/ 3487901 w 3582000"/>
              <a:gd name="connsiteY1" fmla="*/ 0 h 8283600"/>
              <a:gd name="connsiteX2" fmla="*/ 3582000 w 3582000"/>
              <a:gd name="connsiteY2" fmla="*/ 94099 h 8283600"/>
              <a:gd name="connsiteX3" fmla="*/ 3582000 w 3582000"/>
              <a:gd name="connsiteY3" fmla="*/ 8283600 h 8283600"/>
              <a:gd name="connsiteX4" fmla="*/ 0 w 3582000"/>
              <a:gd name="connsiteY4" fmla="*/ 8283600 h 8283600"/>
              <a:gd name="connsiteX5" fmla="*/ 0 w 3582000"/>
              <a:gd name="connsiteY5" fmla="*/ 0 h 8283600"/>
              <a:gd name="connsiteX0" fmla="*/ 0 w 3582000"/>
              <a:gd name="connsiteY0" fmla="*/ 0 h 8283600"/>
              <a:gd name="connsiteX1" fmla="*/ 3487901 w 3582000"/>
              <a:gd name="connsiteY1" fmla="*/ 0 h 8283600"/>
              <a:gd name="connsiteX2" fmla="*/ 3582000 w 3582000"/>
              <a:gd name="connsiteY2" fmla="*/ 94099 h 8283600"/>
              <a:gd name="connsiteX3" fmla="*/ 3582000 w 3582000"/>
              <a:gd name="connsiteY3" fmla="*/ 8283600 h 8283600"/>
              <a:gd name="connsiteX4" fmla="*/ 0 w 3582000"/>
              <a:gd name="connsiteY4" fmla="*/ 8283600 h 8283600"/>
              <a:gd name="connsiteX5" fmla="*/ 0 w 3582000"/>
              <a:gd name="connsiteY5" fmla="*/ 0 h 828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2000" h="8283600">
                <a:moveTo>
                  <a:pt x="0" y="0"/>
                </a:moveTo>
                <a:lnTo>
                  <a:pt x="3487901" y="0"/>
                </a:lnTo>
                <a:lnTo>
                  <a:pt x="3582000" y="94099"/>
                </a:lnTo>
                <a:lnTo>
                  <a:pt x="3582000" y="8283600"/>
                </a:lnTo>
                <a:lnTo>
                  <a:pt x="0" y="8283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lIns="540000" tIns="432000" rIns="360000" bIns="360000"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Krok 4</a:t>
            </a:r>
          </a:p>
        </p:txBody>
      </p:sp>
      <p:sp>
        <p:nvSpPr>
          <p:cNvPr id="32" name="Zástupný Krok">
            <a:extLst>
              <a:ext uri="{FF2B5EF4-FFF2-40B4-BE49-F238E27FC236}">
                <a16:creationId xmlns:a16="http://schemas.microsoft.com/office/drawing/2014/main" id="{0F49689A-7421-4911-BEA6-E68F66CC9E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19627377" y="5065288"/>
            <a:ext cx="4502566" cy="9604800"/>
          </a:xfrm>
          <a:custGeom>
            <a:avLst/>
            <a:gdLst>
              <a:gd name="connsiteX0" fmla="*/ 0 w 3582000"/>
              <a:gd name="connsiteY0" fmla="*/ 0 h 9604800"/>
              <a:gd name="connsiteX1" fmla="*/ 3472642 w 3582000"/>
              <a:gd name="connsiteY1" fmla="*/ 0 h 9604800"/>
              <a:gd name="connsiteX2" fmla="*/ 3582000 w 3582000"/>
              <a:gd name="connsiteY2" fmla="*/ 109358 h 9604800"/>
              <a:gd name="connsiteX3" fmla="*/ 3582000 w 3582000"/>
              <a:gd name="connsiteY3" fmla="*/ 9604800 h 9604800"/>
              <a:gd name="connsiteX4" fmla="*/ 0 w 3582000"/>
              <a:gd name="connsiteY4" fmla="*/ 9604800 h 9604800"/>
              <a:gd name="connsiteX5" fmla="*/ 0 w 3582000"/>
              <a:gd name="connsiteY5" fmla="*/ 0 h 9604800"/>
              <a:gd name="connsiteX0" fmla="*/ 0 w 3582000"/>
              <a:gd name="connsiteY0" fmla="*/ 0 h 9604800"/>
              <a:gd name="connsiteX1" fmla="*/ 3472642 w 3582000"/>
              <a:gd name="connsiteY1" fmla="*/ 0 h 9604800"/>
              <a:gd name="connsiteX2" fmla="*/ 3582000 w 3582000"/>
              <a:gd name="connsiteY2" fmla="*/ 109358 h 9604800"/>
              <a:gd name="connsiteX3" fmla="*/ 3582000 w 3582000"/>
              <a:gd name="connsiteY3" fmla="*/ 9604800 h 9604800"/>
              <a:gd name="connsiteX4" fmla="*/ 0 w 3582000"/>
              <a:gd name="connsiteY4" fmla="*/ 9604800 h 9604800"/>
              <a:gd name="connsiteX5" fmla="*/ 0 w 3582000"/>
              <a:gd name="connsiteY5" fmla="*/ 0 h 96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2000" h="9604800">
                <a:moveTo>
                  <a:pt x="0" y="0"/>
                </a:moveTo>
                <a:lnTo>
                  <a:pt x="3472642" y="0"/>
                </a:lnTo>
                <a:lnTo>
                  <a:pt x="3582000" y="109358"/>
                </a:lnTo>
                <a:lnTo>
                  <a:pt x="3582000" y="9604800"/>
                </a:lnTo>
                <a:lnTo>
                  <a:pt x="0" y="960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540000" tIns="432000" rIns="360000" bIns="360000"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Krok 5</a:t>
            </a:r>
          </a:p>
        </p:txBody>
      </p:sp>
      <p:sp>
        <p:nvSpPr>
          <p:cNvPr id="33" name="Zástupný Krok">
            <a:extLst>
              <a:ext uri="{FF2B5EF4-FFF2-40B4-BE49-F238E27FC236}">
                <a16:creationId xmlns:a16="http://schemas.microsoft.com/office/drawing/2014/main" id="{84D18993-DA34-46E1-9619-93F3B0439D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130634" y="3744000"/>
            <a:ext cx="4502566" cy="10926088"/>
          </a:xfrm>
          <a:custGeom>
            <a:avLst/>
            <a:gdLst>
              <a:gd name="connsiteX0" fmla="*/ 99186 w 3582000"/>
              <a:gd name="connsiteY0" fmla="*/ 0 h 10926088"/>
              <a:gd name="connsiteX1" fmla="*/ 3482814 w 3582000"/>
              <a:gd name="connsiteY1" fmla="*/ 0 h 10926088"/>
              <a:gd name="connsiteX2" fmla="*/ 3582000 w 3582000"/>
              <a:gd name="connsiteY2" fmla="*/ 99186 h 10926088"/>
              <a:gd name="connsiteX3" fmla="*/ 3582000 w 3582000"/>
              <a:gd name="connsiteY3" fmla="*/ 10926088 h 10926088"/>
              <a:gd name="connsiteX4" fmla="*/ 3582000 w 3582000"/>
              <a:gd name="connsiteY4" fmla="*/ 10926088 h 10926088"/>
              <a:gd name="connsiteX5" fmla="*/ 0 w 3582000"/>
              <a:gd name="connsiteY5" fmla="*/ 10926088 h 10926088"/>
              <a:gd name="connsiteX6" fmla="*/ 0 w 3582000"/>
              <a:gd name="connsiteY6" fmla="*/ 10926088 h 10926088"/>
              <a:gd name="connsiteX7" fmla="*/ 0 w 3582000"/>
              <a:gd name="connsiteY7" fmla="*/ 99186 h 10926088"/>
              <a:gd name="connsiteX8" fmla="*/ 99186 w 3582000"/>
              <a:gd name="connsiteY8" fmla="*/ 0 h 10926088"/>
              <a:gd name="connsiteX0" fmla="*/ 99186 w 3582000"/>
              <a:gd name="connsiteY0" fmla="*/ 0 h 10926088"/>
              <a:gd name="connsiteX1" fmla="*/ 3482814 w 3582000"/>
              <a:gd name="connsiteY1" fmla="*/ 0 h 10926088"/>
              <a:gd name="connsiteX2" fmla="*/ 3582000 w 3582000"/>
              <a:gd name="connsiteY2" fmla="*/ 99186 h 10926088"/>
              <a:gd name="connsiteX3" fmla="*/ 3582000 w 3582000"/>
              <a:gd name="connsiteY3" fmla="*/ 10926088 h 10926088"/>
              <a:gd name="connsiteX4" fmla="*/ 3582000 w 3582000"/>
              <a:gd name="connsiteY4" fmla="*/ 10926088 h 10926088"/>
              <a:gd name="connsiteX5" fmla="*/ 0 w 3582000"/>
              <a:gd name="connsiteY5" fmla="*/ 10926088 h 10926088"/>
              <a:gd name="connsiteX6" fmla="*/ 0 w 3582000"/>
              <a:gd name="connsiteY6" fmla="*/ 10926088 h 10926088"/>
              <a:gd name="connsiteX7" fmla="*/ 0 w 3582000"/>
              <a:gd name="connsiteY7" fmla="*/ 99186 h 10926088"/>
              <a:gd name="connsiteX8" fmla="*/ 99186 w 3582000"/>
              <a:gd name="connsiteY8" fmla="*/ 0 h 10926088"/>
              <a:gd name="connsiteX0" fmla="*/ 99186 w 3582000"/>
              <a:gd name="connsiteY0" fmla="*/ 0 h 10926088"/>
              <a:gd name="connsiteX1" fmla="*/ 3482814 w 3582000"/>
              <a:gd name="connsiteY1" fmla="*/ 0 h 10926088"/>
              <a:gd name="connsiteX2" fmla="*/ 3582000 w 3582000"/>
              <a:gd name="connsiteY2" fmla="*/ 99186 h 10926088"/>
              <a:gd name="connsiteX3" fmla="*/ 3582000 w 3582000"/>
              <a:gd name="connsiteY3" fmla="*/ 10926088 h 10926088"/>
              <a:gd name="connsiteX4" fmla="*/ 3582000 w 3582000"/>
              <a:gd name="connsiteY4" fmla="*/ 10926088 h 10926088"/>
              <a:gd name="connsiteX5" fmla="*/ 0 w 3582000"/>
              <a:gd name="connsiteY5" fmla="*/ 10926088 h 10926088"/>
              <a:gd name="connsiteX6" fmla="*/ 0 w 3582000"/>
              <a:gd name="connsiteY6" fmla="*/ 10926088 h 10926088"/>
              <a:gd name="connsiteX7" fmla="*/ 0 w 3582000"/>
              <a:gd name="connsiteY7" fmla="*/ 99186 h 10926088"/>
              <a:gd name="connsiteX8" fmla="*/ 99186 w 3582000"/>
              <a:gd name="connsiteY8" fmla="*/ 0 h 1092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2000" h="10926088">
                <a:moveTo>
                  <a:pt x="99186" y="0"/>
                </a:moveTo>
                <a:lnTo>
                  <a:pt x="3482814" y="0"/>
                </a:lnTo>
                <a:lnTo>
                  <a:pt x="3582000" y="99186"/>
                </a:lnTo>
                <a:lnTo>
                  <a:pt x="3582000" y="10926088"/>
                </a:lnTo>
                <a:lnTo>
                  <a:pt x="3582000" y="10926088"/>
                </a:lnTo>
                <a:lnTo>
                  <a:pt x="0" y="10926088"/>
                </a:lnTo>
                <a:lnTo>
                  <a:pt x="0" y="10926088"/>
                </a:lnTo>
                <a:lnTo>
                  <a:pt x="0" y="99186"/>
                </a:lnTo>
                <a:lnTo>
                  <a:pt x="9918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lIns="540000" tIns="432000" rIns="360000" bIns="360000"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Krok 6</a:t>
            </a:r>
          </a:p>
        </p:txBody>
      </p:sp>
      <p:sp>
        <p:nvSpPr>
          <p:cNvPr id="34" name="Zástupný šipka 1">
            <a:extLst>
              <a:ext uri="{FF2B5EF4-FFF2-40B4-BE49-F238E27FC236}">
                <a16:creationId xmlns:a16="http://schemas.microsoft.com/office/drawing/2014/main" id="{A344F3C5-1FA4-4E89-8616-3A8AE20C6736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2263712" y="9468003"/>
            <a:ext cx="3203836" cy="447133"/>
          </a:xfrm>
          <a:prstGeom prst="rightArrow">
            <a:avLst>
              <a:gd name="adj1" fmla="val 7947"/>
              <a:gd name="adj2" fmla="val 43182"/>
            </a:avLst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38" name="Zástupný šipka 1">
            <a:extLst>
              <a:ext uri="{FF2B5EF4-FFF2-40B4-BE49-F238E27FC236}">
                <a16:creationId xmlns:a16="http://schemas.microsoft.com/office/drawing/2014/main" id="{B0F7E0B6-3BEF-4A32-A2EE-6AAD159A9108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766970" y="8132403"/>
            <a:ext cx="3203836" cy="447133"/>
          </a:xfrm>
          <a:prstGeom prst="rightArrow">
            <a:avLst>
              <a:gd name="adj1" fmla="val 7947"/>
              <a:gd name="adj2" fmla="val 43182"/>
            </a:avLst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39" name="Zástupný šipka 1">
            <a:extLst>
              <a:ext uri="{FF2B5EF4-FFF2-40B4-BE49-F238E27FC236}">
                <a16:creationId xmlns:a16="http://schemas.microsoft.com/office/drawing/2014/main" id="{9575B337-449B-4D6B-BFA5-1E2D3406F54B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1270227" y="6796803"/>
            <a:ext cx="3203836" cy="447133"/>
          </a:xfrm>
          <a:prstGeom prst="rightArrow">
            <a:avLst>
              <a:gd name="adj1" fmla="val 7947"/>
              <a:gd name="adj2" fmla="val 43182"/>
            </a:avLst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46" name="Zástupný šipka 1">
            <a:extLst>
              <a:ext uri="{FF2B5EF4-FFF2-40B4-BE49-F238E27FC236}">
                <a16:creationId xmlns:a16="http://schemas.microsoft.com/office/drawing/2014/main" id="{603E5607-9DC6-4602-9B17-90C063487312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15780287" y="5461203"/>
            <a:ext cx="3203836" cy="447133"/>
          </a:xfrm>
          <a:prstGeom prst="rightArrow">
            <a:avLst>
              <a:gd name="adj1" fmla="val 7947"/>
              <a:gd name="adj2" fmla="val 43182"/>
            </a:avLst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47" name="Zástupný šipka 1">
            <a:extLst>
              <a:ext uri="{FF2B5EF4-FFF2-40B4-BE49-F238E27FC236}">
                <a16:creationId xmlns:a16="http://schemas.microsoft.com/office/drawing/2014/main" id="{61317F56-68A3-4F60-B834-6B11E806C597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0276742" y="4125603"/>
            <a:ext cx="3203836" cy="447133"/>
          </a:xfrm>
          <a:prstGeom prst="rightArrow">
            <a:avLst>
              <a:gd name="adj1" fmla="val 7947"/>
              <a:gd name="adj2" fmla="val 43182"/>
            </a:avLst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48" name="Zástupný šipka 1">
            <a:extLst>
              <a:ext uri="{FF2B5EF4-FFF2-40B4-BE49-F238E27FC236}">
                <a16:creationId xmlns:a16="http://schemas.microsoft.com/office/drawing/2014/main" id="{2734F024-112F-4D6A-9354-104CABC7185F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24779999" y="2790003"/>
            <a:ext cx="3203836" cy="447133"/>
          </a:xfrm>
          <a:prstGeom prst="rightArrow">
            <a:avLst>
              <a:gd name="adj1" fmla="val 7947"/>
              <a:gd name="adj2" fmla="val 43182"/>
            </a:avLst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18422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6" userDrawn="1">
          <p15:clr>
            <a:srgbClr val="FBAE40"/>
          </p15:clr>
        </p15:guide>
        <p15:guide id="6" orient="horz" pos="9241" userDrawn="1">
          <p15:clr>
            <a:srgbClr val="FBAE40"/>
          </p15:clr>
        </p15:guide>
        <p15:guide id="12" pos="15186" userDrawn="1">
          <p15:clr>
            <a:srgbClr val="FBAE40"/>
          </p15:clr>
        </p15:guide>
        <p15:guide id="13" pos="6690" userDrawn="1">
          <p15:clr>
            <a:srgbClr val="FBAE40"/>
          </p15:clr>
        </p15:guide>
        <p15:guide id="14" pos="12364" userDrawn="1">
          <p15:clr>
            <a:srgbClr val="FBAE40"/>
          </p15:clr>
        </p15:guide>
        <p15:guide id="18" pos="3839" userDrawn="1">
          <p15:clr>
            <a:srgbClr val="FBAE40"/>
          </p15:clr>
        </p15:guide>
        <p15:guide id="19" pos="1017" userDrawn="1">
          <p15:clr>
            <a:srgbClr val="FBAE40"/>
          </p15:clr>
        </p15:guide>
        <p15:guide id="20" pos="18037" userDrawn="1">
          <p15:clr>
            <a:srgbClr val="FBAE40"/>
          </p15:clr>
        </p15:guide>
        <p15:guide id="22" pos="9513" userDrawn="1">
          <p15:clr>
            <a:srgbClr val="FBAE40"/>
          </p15:clr>
        </p15:guide>
        <p15:guide id="23" orient="horz" pos="2347" userDrawn="1">
          <p15:clr>
            <a:srgbClr val="FBAE40"/>
          </p15:clr>
        </p15:guide>
        <p15:guide id="24" orient="horz" pos="4841" userDrawn="1">
          <p15:clr>
            <a:srgbClr val="FBAE40"/>
          </p15:clr>
        </p15:guide>
        <p15:guide id="25" orient="horz" pos="6520" userDrawn="1">
          <p15:clr>
            <a:srgbClr val="FBAE40"/>
          </p15:clr>
        </p15:guide>
        <p15:guide id="26" orient="horz" pos="4025" userDrawn="1">
          <p15:clr>
            <a:srgbClr val="FBAE40"/>
          </p15:clr>
        </p15:guide>
        <p15:guide id="27" orient="horz" pos="568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CCEB0026-E168-4C6D-A56B-A20B37CD1E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15494" y="3508378"/>
            <a:ext cx="4660304" cy="4429125"/>
          </a:xfrm>
          <a:custGeom>
            <a:avLst/>
            <a:gdLst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0304" h="4429125">
                <a:moveTo>
                  <a:pt x="0" y="102667"/>
                </a:moveTo>
                <a:lnTo>
                  <a:pt x="102667" y="0"/>
                </a:lnTo>
                <a:lnTo>
                  <a:pt x="4557637" y="0"/>
                </a:lnTo>
                <a:lnTo>
                  <a:pt x="4660304" y="102667"/>
                </a:lnTo>
                <a:lnTo>
                  <a:pt x="4660304" y="4326458"/>
                </a:lnTo>
                <a:lnTo>
                  <a:pt x="4557637" y="4429125"/>
                </a:lnTo>
                <a:lnTo>
                  <a:pt x="102667" y="4429125"/>
                </a:lnTo>
                <a:lnTo>
                  <a:pt x="0" y="4326458"/>
                </a:lnTo>
                <a:lnTo>
                  <a:pt x="0" y="10266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Foto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45C87DE0-9E24-4A53-B656-E3927A592A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5495" y="8550278"/>
            <a:ext cx="4660304" cy="377983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35" name="Zástupný text 11">
            <a:extLst>
              <a:ext uri="{FF2B5EF4-FFF2-40B4-BE49-F238E27FC236}">
                <a16:creationId xmlns:a16="http://schemas.microsoft.com/office/drawing/2014/main" id="{D005600B-5D58-4E6E-9878-E32AC3F76B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4347" y="12942890"/>
            <a:ext cx="4660304" cy="23749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500" b="1" spc="1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JMÉNO PŘÍJMENÍ</a:t>
            </a:r>
            <a:br>
              <a:rPr lang="cs-CZ" dirty="0"/>
            </a:br>
            <a:r>
              <a:rPr lang="cs-CZ" dirty="0"/>
              <a:t>Pozice ve firmě</a:t>
            </a:r>
          </a:p>
        </p:txBody>
      </p:sp>
      <p:sp>
        <p:nvSpPr>
          <p:cNvPr id="36" name="Zástupný text 11">
            <a:extLst>
              <a:ext uri="{FF2B5EF4-FFF2-40B4-BE49-F238E27FC236}">
                <a16:creationId xmlns:a16="http://schemas.microsoft.com/office/drawing/2014/main" id="{A427DEF0-E8BC-410F-9235-714A695D0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4844" y="8550278"/>
            <a:ext cx="4660304" cy="377983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37" name="Zástupný text 11">
            <a:extLst>
              <a:ext uri="{FF2B5EF4-FFF2-40B4-BE49-F238E27FC236}">
                <a16:creationId xmlns:a16="http://schemas.microsoft.com/office/drawing/2014/main" id="{FD3B8E8E-A505-4EBD-94EB-D59325CFD0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3696" y="12942890"/>
            <a:ext cx="4660304" cy="23749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500" b="1" spc="1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JMÉNO PŘÍJMENÍ</a:t>
            </a:r>
            <a:br>
              <a:rPr lang="cs-CZ" dirty="0"/>
            </a:br>
            <a:r>
              <a:rPr lang="cs-CZ" dirty="0"/>
              <a:t>Pozice ve firmě</a:t>
            </a:r>
          </a:p>
        </p:txBody>
      </p:sp>
      <p:sp>
        <p:nvSpPr>
          <p:cNvPr id="40" name="Zástupný text 11">
            <a:extLst>
              <a:ext uri="{FF2B5EF4-FFF2-40B4-BE49-F238E27FC236}">
                <a16:creationId xmlns:a16="http://schemas.microsoft.com/office/drawing/2014/main" id="{D6CA9603-73E5-4ED5-8652-26F80C735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794197" y="8550278"/>
            <a:ext cx="4660304" cy="377983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41" name="Zástupný text 11">
            <a:extLst>
              <a:ext uri="{FF2B5EF4-FFF2-40B4-BE49-F238E27FC236}">
                <a16:creationId xmlns:a16="http://schemas.microsoft.com/office/drawing/2014/main" id="{58FC3490-817A-49CF-A3FF-BAEF09AC48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793050" y="12942890"/>
            <a:ext cx="4660304" cy="23749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500" b="1" spc="1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JMÉNO PŘÍJMENÍ</a:t>
            </a:r>
            <a:br>
              <a:rPr lang="cs-CZ" dirty="0"/>
            </a:br>
            <a:r>
              <a:rPr lang="cs-CZ" dirty="0"/>
              <a:t>Pozice ve firmě</a:t>
            </a:r>
          </a:p>
        </p:txBody>
      </p:sp>
      <p:sp>
        <p:nvSpPr>
          <p:cNvPr id="42" name="Zástupný text 11">
            <a:extLst>
              <a:ext uri="{FF2B5EF4-FFF2-40B4-BE49-F238E27FC236}">
                <a16:creationId xmlns:a16="http://schemas.microsoft.com/office/drawing/2014/main" id="{DEF94A18-B8EB-4928-B129-F555B522E4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83546" y="8550278"/>
            <a:ext cx="4660304" cy="377983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43" name="Zástupný text 11">
            <a:extLst>
              <a:ext uri="{FF2B5EF4-FFF2-40B4-BE49-F238E27FC236}">
                <a16:creationId xmlns:a16="http://schemas.microsoft.com/office/drawing/2014/main" id="{792416BF-D8F7-48DC-83A1-8E8BCCB826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82399" y="12942890"/>
            <a:ext cx="4660304" cy="23749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500" b="1" spc="1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JMÉNO PŘÍJMENÍ</a:t>
            </a:r>
            <a:br>
              <a:rPr lang="cs-CZ" dirty="0"/>
            </a:br>
            <a:r>
              <a:rPr lang="cs-CZ" dirty="0"/>
              <a:t>Pozice ve firmě</a:t>
            </a:r>
          </a:p>
        </p:txBody>
      </p:sp>
      <p:sp>
        <p:nvSpPr>
          <p:cNvPr id="44" name="Zástupný text 11">
            <a:extLst>
              <a:ext uri="{FF2B5EF4-FFF2-40B4-BE49-F238E27FC236}">
                <a16:creationId xmlns:a16="http://schemas.microsoft.com/office/drawing/2014/main" id="{3891E7F8-2D10-4898-922C-49D2F1D337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974467" y="8550278"/>
            <a:ext cx="4660304" cy="377983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45" name="Zástupný text 11">
            <a:extLst>
              <a:ext uri="{FF2B5EF4-FFF2-40B4-BE49-F238E27FC236}">
                <a16:creationId xmlns:a16="http://schemas.microsoft.com/office/drawing/2014/main" id="{41E20F00-2196-40FC-BBF0-DA29ED63024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74467" y="12942890"/>
            <a:ext cx="4660304" cy="23749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500" b="1" spc="1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JMÉNO PŘÍJMENÍ</a:t>
            </a:r>
            <a:br>
              <a:rPr lang="cs-CZ" dirty="0"/>
            </a:br>
            <a:r>
              <a:rPr lang="cs-CZ" dirty="0"/>
              <a:t>Pozice ve firmě</a:t>
            </a:r>
          </a:p>
        </p:txBody>
      </p:sp>
      <p:sp>
        <p:nvSpPr>
          <p:cNvPr id="25" name="Zástupný symbol obrázku 7">
            <a:extLst>
              <a:ext uri="{FF2B5EF4-FFF2-40B4-BE49-F238E27FC236}">
                <a16:creationId xmlns:a16="http://schemas.microsoft.com/office/drawing/2014/main" id="{1498AD40-8A6A-4E68-B5E3-A021D3F8E15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203600" y="3508376"/>
            <a:ext cx="4660304" cy="4429125"/>
          </a:xfrm>
          <a:custGeom>
            <a:avLst/>
            <a:gdLst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0304" h="4429125">
                <a:moveTo>
                  <a:pt x="0" y="102667"/>
                </a:moveTo>
                <a:lnTo>
                  <a:pt x="102667" y="0"/>
                </a:lnTo>
                <a:lnTo>
                  <a:pt x="4557637" y="0"/>
                </a:lnTo>
                <a:lnTo>
                  <a:pt x="4660304" y="102667"/>
                </a:lnTo>
                <a:lnTo>
                  <a:pt x="4660304" y="4326458"/>
                </a:lnTo>
                <a:lnTo>
                  <a:pt x="4557637" y="4429125"/>
                </a:lnTo>
                <a:lnTo>
                  <a:pt x="102667" y="4429125"/>
                </a:lnTo>
                <a:lnTo>
                  <a:pt x="0" y="4326458"/>
                </a:lnTo>
                <a:lnTo>
                  <a:pt x="0" y="10266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Foto</a:t>
            </a:r>
          </a:p>
        </p:txBody>
      </p:sp>
      <p:sp>
        <p:nvSpPr>
          <p:cNvPr id="26" name="Zástupný symbol obrázku 7">
            <a:extLst>
              <a:ext uri="{FF2B5EF4-FFF2-40B4-BE49-F238E27FC236}">
                <a16:creationId xmlns:a16="http://schemas.microsoft.com/office/drawing/2014/main" id="{075CC418-2441-4615-9182-D4D666C570B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2794400" y="3508376"/>
            <a:ext cx="4660304" cy="4429125"/>
          </a:xfrm>
          <a:custGeom>
            <a:avLst/>
            <a:gdLst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0304" h="4429125">
                <a:moveTo>
                  <a:pt x="0" y="102667"/>
                </a:moveTo>
                <a:lnTo>
                  <a:pt x="102667" y="0"/>
                </a:lnTo>
                <a:lnTo>
                  <a:pt x="4557637" y="0"/>
                </a:lnTo>
                <a:lnTo>
                  <a:pt x="4660304" y="102667"/>
                </a:lnTo>
                <a:lnTo>
                  <a:pt x="4660304" y="4326458"/>
                </a:lnTo>
                <a:lnTo>
                  <a:pt x="4557637" y="4429125"/>
                </a:lnTo>
                <a:lnTo>
                  <a:pt x="102667" y="4429125"/>
                </a:lnTo>
                <a:lnTo>
                  <a:pt x="0" y="4326458"/>
                </a:lnTo>
                <a:lnTo>
                  <a:pt x="0" y="10266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Foto</a:t>
            </a:r>
          </a:p>
        </p:txBody>
      </p:sp>
      <p:sp>
        <p:nvSpPr>
          <p:cNvPr id="27" name="Zástupný symbol obrázku 7">
            <a:extLst>
              <a:ext uri="{FF2B5EF4-FFF2-40B4-BE49-F238E27FC236}">
                <a16:creationId xmlns:a16="http://schemas.microsoft.com/office/drawing/2014/main" id="{53561436-7127-452C-892C-4CD617D12BA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8385200" y="3508376"/>
            <a:ext cx="4660304" cy="4429125"/>
          </a:xfrm>
          <a:custGeom>
            <a:avLst/>
            <a:gdLst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0304" h="4429125">
                <a:moveTo>
                  <a:pt x="0" y="102667"/>
                </a:moveTo>
                <a:lnTo>
                  <a:pt x="102667" y="0"/>
                </a:lnTo>
                <a:lnTo>
                  <a:pt x="4557637" y="0"/>
                </a:lnTo>
                <a:lnTo>
                  <a:pt x="4660304" y="102667"/>
                </a:lnTo>
                <a:lnTo>
                  <a:pt x="4660304" y="4326458"/>
                </a:lnTo>
                <a:lnTo>
                  <a:pt x="4557637" y="4429125"/>
                </a:lnTo>
                <a:lnTo>
                  <a:pt x="102667" y="4429125"/>
                </a:lnTo>
                <a:lnTo>
                  <a:pt x="0" y="4326458"/>
                </a:lnTo>
                <a:lnTo>
                  <a:pt x="0" y="10266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Foto</a:t>
            </a:r>
          </a:p>
        </p:txBody>
      </p:sp>
      <p:sp>
        <p:nvSpPr>
          <p:cNvPr id="28" name="Zástupný symbol obrázku 7">
            <a:extLst>
              <a:ext uri="{FF2B5EF4-FFF2-40B4-BE49-F238E27FC236}">
                <a16:creationId xmlns:a16="http://schemas.microsoft.com/office/drawing/2014/main" id="{7AD5B19E-8CE1-4669-AB29-EB0669CE28A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3974467" y="3501744"/>
            <a:ext cx="4660304" cy="4429125"/>
          </a:xfrm>
          <a:custGeom>
            <a:avLst/>
            <a:gdLst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0304" h="4429125">
                <a:moveTo>
                  <a:pt x="0" y="102667"/>
                </a:moveTo>
                <a:lnTo>
                  <a:pt x="102667" y="0"/>
                </a:lnTo>
                <a:lnTo>
                  <a:pt x="4557637" y="0"/>
                </a:lnTo>
                <a:lnTo>
                  <a:pt x="4660304" y="102667"/>
                </a:lnTo>
                <a:lnTo>
                  <a:pt x="4660304" y="4326458"/>
                </a:lnTo>
                <a:lnTo>
                  <a:pt x="4557637" y="4429125"/>
                </a:lnTo>
                <a:lnTo>
                  <a:pt x="102667" y="4429125"/>
                </a:lnTo>
                <a:lnTo>
                  <a:pt x="0" y="4326458"/>
                </a:lnTo>
                <a:lnTo>
                  <a:pt x="0" y="10266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832565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15100" userDrawn="1">
          <p15:clr>
            <a:srgbClr val="FBAE40"/>
          </p15:clr>
        </p15:guide>
        <p15:guide id="13" pos="7488" userDrawn="1">
          <p15:clr>
            <a:srgbClr val="FBAE40"/>
          </p15:clr>
        </p15:guide>
        <p15:guide id="14" pos="14530" userDrawn="1">
          <p15:clr>
            <a:srgbClr val="FBAE40"/>
          </p15:clr>
        </p15:guide>
        <p15:guide id="19" pos="1017" userDrawn="1">
          <p15:clr>
            <a:srgbClr val="FBAE40"/>
          </p15:clr>
        </p15:guide>
        <p15:guide id="20" pos="18037" userDrawn="1">
          <p15:clr>
            <a:srgbClr val="FBAE40"/>
          </p15:clr>
        </p15:guide>
        <p15:guide id="21" pos="4524" userDrawn="1">
          <p15:clr>
            <a:srgbClr val="FBAE40"/>
          </p15:clr>
        </p15:guide>
        <p15:guide id="22" pos="10995" userDrawn="1">
          <p15:clr>
            <a:srgbClr val="FBAE40"/>
          </p15:clr>
        </p15:guide>
        <p15:guide id="23" orient="horz" pos="2210" userDrawn="1">
          <p15:clr>
            <a:srgbClr val="FBAE40"/>
          </p15:clr>
        </p15:guide>
        <p15:guide id="24" orient="horz" pos="5386" userDrawn="1">
          <p15:clr>
            <a:srgbClr val="FBAE40"/>
          </p15:clr>
        </p15:guide>
        <p15:guide id="25" orient="horz" pos="8153" userDrawn="1">
          <p15:clr>
            <a:srgbClr val="FBAE40"/>
          </p15:clr>
        </p15:guide>
        <p15:guide id="26" orient="horz" pos="5000" userDrawn="1">
          <p15:clr>
            <a:srgbClr val="FBAE40"/>
          </p15:clr>
        </p15:guide>
        <p15:guide id="29" pos="11566" userDrawn="1">
          <p15:clr>
            <a:srgbClr val="FBAE40"/>
          </p15:clr>
        </p15:guide>
        <p15:guide id="30" pos="8059" userDrawn="1">
          <p15:clr>
            <a:srgbClr val="FBAE40"/>
          </p15:clr>
        </p15:guide>
        <p15:guide id="31" pos="3953" userDrawn="1">
          <p15:clr>
            <a:srgbClr val="FBAE40"/>
          </p15:clr>
        </p15:guide>
        <p15:guide id="33" orient="horz" pos="7767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ovnání produkt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sp>
        <p:nvSpPr>
          <p:cNvPr id="25" name="Zástupný Nadpis elementu">
            <a:extLst>
              <a:ext uri="{FF2B5EF4-FFF2-40B4-BE49-F238E27FC236}">
                <a16:creationId xmlns:a16="http://schemas.microsoft.com/office/drawing/2014/main" id="{BC9D491D-7D3D-4EF7-BF7C-AF5E6227FA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12800" y="5092702"/>
            <a:ext cx="6108603" cy="900113"/>
          </a:xfrm>
          <a:custGeom>
            <a:avLst/>
            <a:gdLst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603" h="900113">
                <a:moveTo>
                  <a:pt x="104512" y="0"/>
                </a:moveTo>
                <a:lnTo>
                  <a:pt x="6004091" y="0"/>
                </a:lnTo>
                <a:lnTo>
                  <a:pt x="6108603" y="104512"/>
                </a:lnTo>
                <a:lnTo>
                  <a:pt x="6108603" y="900113"/>
                </a:lnTo>
                <a:lnTo>
                  <a:pt x="6108603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4512"/>
                </a:lnTo>
                <a:lnTo>
                  <a:pt x="10451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produktu</a:t>
            </a:r>
          </a:p>
        </p:txBody>
      </p:sp>
      <p:sp>
        <p:nvSpPr>
          <p:cNvPr id="26" name="Zástupný Nadpis elementu">
            <a:extLst>
              <a:ext uri="{FF2B5EF4-FFF2-40B4-BE49-F238E27FC236}">
                <a16:creationId xmlns:a16="http://schemas.microsoft.com/office/drawing/2014/main" id="{32D07453-F85C-4F2B-B4D0-6924FE0636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12800" y="5992813"/>
            <a:ext cx="6108248" cy="17653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5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en-US" dirty="0"/>
              <a:t>$</a:t>
            </a:r>
            <a:r>
              <a:rPr lang="cs-CZ" dirty="0"/>
              <a:t>/měsíc</a:t>
            </a:r>
          </a:p>
        </p:txBody>
      </p:sp>
      <p:sp>
        <p:nvSpPr>
          <p:cNvPr id="30" name="Zástupný Nadpis elementu">
            <a:extLst>
              <a:ext uri="{FF2B5EF4-FFF2-40B4-BE49-F238E27FC236}">
                <a16:creationId xmlns:a16="http://schemas.microsoft.com/office/drawing/2014/main" id="{F829CC9E-2F8C-4842-8E6C-642B6F3EE1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12800" y="7793038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31" name="Zástupný Nadpis elementu">
            <a:extLst>
              <a:ext uri="{FF2B5EF4-FFF2-40B4-BE49-F238E27FC236}">
                <a16:creationId xmlns:a16="http://schemas.microsoft.com/office/drawing/2014/main" id="{C523064D-8505-4A9D-9584-9A4DBE51FDD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12800" y="8766175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32" name="Zástupný Nadpis elementu">
            <a:extLst>
              <a:ext uri="{FF2B5EF4-FFF2-40B4-BE49-F238E27FC236}">
                <a16:creationId xmlns:a16="http://schemas.microsoft.com/office/drawing/2014/main" id="{6681EBEE-2445-4BED-9A04-46FE944B1C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12800" y="9737725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33" name="Zástupný Nadpis elementu">
            <a:extLst>
              <a:ext uri="{FF2B5EF4-FFF2-40B4-BE49-F238E27FC236}">
                <a16:creationId xmlns:a16="http://schemas.microsoft.com/office/drawing/2014/main" id="{F8F1FC1A-34A3-4801-BF56-4473F99101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12800" y="10709275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34" name="Zástupný Nadpis elementu">
            <a:extLst>
              <a:ext uri="{FF2B5EF4-FFF2-40B4-BE49-F238E27FC236}">
                <a16:creationId xmlns:a16="http://schemas.microsoft.com/office/drawing/2014/main" id="{7154479C-DA72-4CA5-A861-8707FEF497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2800" y="11682413"/>
            <a:ext cx="6108248" cy="936000"/>
          </a:xfrm>
          <a:custGeom>
            <a:avLst/>
            <a:gdLst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248" h="936000">
                <a:moveTo>
                  <a:pt x="0" y="0"/>
                </a:moveTo>
                <a:lnTo>
                  <a:pt x="6108248" y="0"/>
                </a:lnTo>
                <a:lnTo>
                  <a:pt x="6108248" y="0"/>
                </a:lnTo>
                <a:lnTo>
                  <a:pt x="6108248" y="832282"/>
                </a:lnTo>
                <a:lnTo>
                  <a:pt x="6004530" y="936000"/>
                </a:lnTo>
                <a:lnTo>
                  <a:pt x="103718" y="936000"/>
                </a:lnTo>
                <a:lnTo>
                  <a:pt x="0" y="83228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38" name="Zástupný Nadpis elementu">
            <a:extLst>
              <a:ext uri="{FF2B5EF4-FFF2-40B4-BE49-F238E27FC236}">
                <a16:creationId xmlns:a16="http://schemas.microsoft.com/office/drawing/2014/main" id="{10E7498F-3440-4AEB-85D1-20D945C456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84289" y="5992809"/>
            <a:ext cx="6108248" cy="17653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5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en-US" dirty="0"/>
              <a:t>$</a:t>
            </a:r>
            <a:r>
              <a:rPr lang="cs-CZ" dirty="0"/>
              <a:t>/měsíc</a:t>
            </a:r>
          </a:p>
        </p:txBody>
      </p:sp>
      <p:sp>
        <p:nvSpPr>
          <p:cNvPr id="39" name="Zástupný Nadpis elementu">
            <a:extLst>
              <a:ext uri="{FF2B5EF4-FFF2-40B4-BE49-F238E27FC236}">
                <a16:creationId xmlns:a16="http://schemas.microsoft.com/office/drawing/2014/main" id="{A158DA42-192B-4ACE-AF2F-95F7A146A67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84289" y="7793034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46" name="Zástupný Nadpis elementu">
            <a:extLst>
              <a:ext uri="{FF2B5EF4-FFF2-40B4-BE49-F238E27FC236}">
                <a16:creationId xmlns:a16="http://schemas.microsoft.com/office/drawing/2014/main" id="{E0632177-5324-444E-BBE9-31882E02A17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4289" y="8766171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47" name="Zástupný Nadpis elementu">
            <a:extLst>
              <a:ext uri="{FF2B5EF4-FFF2-40B4-BE49-F238E27FC236}">
                <a16:creationId xmlns:a16="http://schemas.microsoft.com/office/drawing/2014/main" id="{4650B8A4-10C0-49B7-A146-C90AE091BFF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4289" y="9737721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48" name="Zástupný Nadpis elementu">
            <a:extLst>
              <a:ext uri="{FF2B5EF4-FFF2-40B4-BE49-F238E27FC236}">
                <a16:creationId xmlns:a16="http://schemas.microsoft.com/office/drawing/2014/main" id="{701BB4C2-B112-4258-AEC4-83CA7A4CC3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84289" y="10709271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50" name="Zástupný Nadpis elementu">
            <a:extLst>
              <a:ext uri="{FF2B5EF4-FFF2-40B4-BE49-F238E27FC236}">
                <a16:creationId xmlns:a16="http://schemas.microsoft.com/office/drawing/2014/main" id="{27E88AD3-8620-4D2D-81EE-76B166B04D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553085" y="5994000"/>
            <a:ext cx="6108248" cy="1765300"/>
          </a:xfrm>
          <a:prstGeom prst="rect">
            <a:avLst/>
          </a:pr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5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en-US" dirty="0"/>
              <a:t>$</a:t>
            </a:r>
            <a:r>
              <a:rPr lang="cs-CZ" dirty="0"/>
              <a:t>/měsíc</a:t>
            </a:r>
          </a:p>
        </p:txBody>
      </p:sp>
      <p:sp>
        <p:nvSpPr>
          <p:cNvPr id="51" name="Zástupný Nadpis elementu">
            <a:extLst>
              <a:ext uri="{FF2B5EF4-FFF2-40B4-BE49-F238E27FC236}">
                <a16:creationId xmlns:a16="http://schemas.microsoft.com/office/drawing/2014/main" id="{C108B7A1-DEC0-467F-BF22-7333DC124C2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553085" y="7792075"/>
            <a:ext cx="6108248" cy="936000"/>
          </a:xfrm>
          <a:prstGeom prst="rect">
            <a:avLst/>
          </a:pr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52" name="Zástupný Nadpis elementu">
            <a:extLst>
              <a:ext uri="{FF2B5EF4-FFF2-40B4-BE49-F238E27FC236}">
                <a16:creationId xmlns:a16="http://schemas.microsoft.com/office/drawing/2014/main" id="{9C129AEE-0439-48D8-9A53-F590C1ABC4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553085" y="8765212"/>
            <a:ext cx="6108248" cy="936000"/>
          </a:xfrm>
          <a:prstGeom prst="rect">
            <a:avLst/>
          </a:pr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53" name="Zástupný Nadpis elementu">
            <a:extLst>
              <a:ext uri="{FF2B5EF4-FFF2-40B4-BE49-F238E27FC236}">
                <a16:creationId xmlns:a16="http://schemas.microsoft.com/office/drawing/2014/main" id="{D5E89ECB-2D72-47A0-AEE1-ECBFB6D14B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553085" y="9736762"/>
            <a:ext cx="6108248" cy="936000"/>
          </a:xfrm>
          <a:prstGeom prst="rect">
            <a:avLst/>
          </a:pr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54" name="Zástupný Nadpis elementu">
            <a:extLst>
              <a:ext uri="{FF2B5EF4-FFF2-40B4-BE49-F238E27FC236}">
                <a16:creationId xmlns:a16="http://schemas.microsoft.com/office/drawing/2014/main" id="{05619838-8571-4EB8-9B40-5DA6C27395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553085" y="10708312"/>
            <a:ext cx="6108248" cy="936000"/>
          </a:xfrm>
          <a:prstGeom prst="rect">
            <a:avLst/>
          </a:pr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56" name="Zástupný Nadpis elementu">
            <a:extLst>
              <a:ext uri="{FF2B5EF4-FFF2-40B4-BE49-F238E27FC236}">
                <a16:creationId xmlns:a16="http://schemas.microsoft.com/office/drawing/2014/main" id="{F8AE91D7-4395-4EA9-BD0B-D8C2ED1BEDB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524953" y="5994000"/>
            <a:ext cx="6108248" cy="17653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5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en-US" dirty="0"/>
              <a:t>$</a:t>
            </a:r>
            <a:r>
              <a:rPr lang="cs-CZ" dirty="0"/>
              <a:t>/měsíc</a:t>
            </a:r>
          </a:p>
        </p:txBody>
      </p:sp>
      <p:sp>
        <p:nvSpPr>
          <p:cNvPr id="57" name="Zástupný Nadpis elementu">
            <a:extLst>
              <a:ext uri="{FF2B5EF4-FFF2-40B4-BE49-F238E27FC236}">
                <a16:creationId xmlns:a16="http://schemas.microsoft.com/office/drawing/2014/main" id="{AFEB95F5-D0F6-4A9D-BFE5-239B2A33CCD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524953" y="7792071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58" name="Zástupný Nadpis elementu">
            <a:extLst>
              <a:ext uri="{FF2B5EF4-FFF2-40B4-BE49-F238E27FC236}">
                <a16:creationId xmlns:a16="http://schemas.microsoft.com/office/drawing/2014/main" id="{0827667B-8448-476E-8F52-50AF1535F6D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524953" y="8765208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59" name="Zástupný Nadpis elementu">
            <a:extLst>
              <a:ext uri="{FF2B5EF4-FFF2-40B4-BE49-F238E27FC236}">
                <a16:creationId xmlns:a16="http://schemas.microsoft.com/office/drawing/2014/main" id="{2943171F-8B53-4AD4-AC87-03B05681A9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524953" y="9736758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0" name="Zástupný Nadpis elementu">
            <a:extLst>
              <a:ext uri="{FF2B5EF4-FFF2-40B4-BE49-F238E27FC236}">
                <a16:creationId xmlns:a16="http://schemas.microsoft.com/office/drawing/2014/main" id="{EAEBCA1B-DB21-4066-9FBF-094A00CDDA7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524953" y="10708308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35" name="Zástupný Nadpis elementu">
            <a:extLst>
              <a:ext uri="{FF2B5EF4-FFF2-40B4-BE49-F238E27FC236}">
                <a16:creationId xmlns:a16="http://schemas.microsoft.com/office/drawing/2014/main" id="{0D03F886-57EB-4E9E-8855-9392C47265A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585200" y="5092696"/>
            <a:ext cx="6108603" cy="900113"/>
          </a:xfrm>
          <a:custGeom>
            <a:avLst/>
            <a:gdLst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603" h="900113">
                <a:moveTo>
                  <a:pt x="104512" y="0"/>
                </a:moveTo>
                <a:lnTo>
                  <a:pt x="6004091" y="0"/>
                </a:lnTo>
                <a:lnTo>
                  <a:pt x="6108603" y="104512"/>
                </a:lnTo>
                <a:lnTo>
                  <a:pt x="6108603" y="900113"/>
                </a:lnTo>
                <a:lnTo>
                  <a:pt x="6108603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4512"/>
                </a:lnTo>
                <a:lnTo>
                  <a:pt x="10451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produktu</a:t>
            </a:r>
          </a:p>
        </p:txBody>
      </p:sp>
      <p:sp>
        <p:nvSpPr>
          <p:cNvPr id="36" name="Zástupný Nadpis elementu">
            <a:extLst>
              <a:ext uri="{FF2B5EF4-FFF2-40B4-BE49-F238E27FC236}">
                <a16:creationId xmlns:a16="http://schemas.microsoft.com/office/drawing/2014/main" id="{189CD774-227C-40BB-8618-680A84FAF94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5552000" y="5094000"/>
            <a:ext cx="6108603" cy="900113"/>
          </a:xfrm>
          <a:custGeom>
            <a:avLst/>
            <a:gdLst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603" h="900113">
                <a:moveTo>
                  <a:pt x="104512" y="0"/>
                </a:moveTo>
                <a:lnTo>
                  <a:pt x="6004091" y="0"/>
                </a:lnTo>
                <a:lnTo>
                  <a:pt x="6108603" y="104512"/>
                </a:lnTo>
                <a:lnTo>
                  <a:pt x="6108603" y="900113"/>
                </a:lnTo>
                <a:lnTo>
                  <a:pt x="6108603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4512"/>
                </a:lnTo>
                <a:lnTo>
                  <a:pt x="104512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produktu</a:t>
            </a:r>
          </a:p>
        </p:txBody>
      </p:sp>
      <p:sp>
        <p:nvSpPr>
          <p:cNvPr id="37" name="Zástupný Nadpis elementu">
            <a:extLst>
              <a:ext uri="{FF2B5EF4-FFF2-40B4-BE49-F238E27FC236}">
                <a16:creationId xmlns:a16="http://schemas.microsoft.com/office/drawing/2014/main" id="{90412DFD-E8EB-4B09-80F6-78EEBFA0943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525135" y="5094000"/>
            <a:ext cx="6108603" cy="900113"/>
          </a:xfrm>
          <a:custGeom>
            <a:avLst/>
            <a:gdLst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603" h="900113">
                <a:moveTo>
                  <a:pt x="104512" y="0"/>
                </a:moveTo>
                <a:lnTo>
                  <a:pt x="6004091" y="0"/>
                </a:lnTo>
                <a:lnTo>
                  <a:pt x="6108603" y="104512"/>
                </a:lnTo>
                <a:lnTo>
                  <a:pt x="6108603" y="900113"/>
                </a:lnTo>
                <a:lnTo>
                  <a:pt x="6108603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4512"/>
                </a:lnTo>
                <a:lnTo>
                  <a:pt x="10451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produktu</a:t>
            </a:r>
          </a:p>
        </p:txBody>
      </p:sp>
      <p:sp>
        <p:nvSpPr>
          <p:cNvPr id="40" name="Zástupný Nadpis elementu">
            <a:extLst>
              <a:ext uri="{FF2B5EF4-FFF2-40B4-BE49-F238E27FC236}">
                <a16:creationId xmlns:a16="http://schemas.microsoft.com/office/drawing/2014/main" id="{510663EF-5EB8-46C3-9CD5-63F4A0F656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585200" y="11682413"/>
            <a:ext cx="6108248" cy="936000"/>
          </a:xfrm>
          <a:custGeom>
            <a:avLst/>
            <a:gdLst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248" h="936000">
                <a:moveTo>
                  <a:pt x="0" y="0"/>
                </a:moveTo>
                <a:lnTo>
                  <a:pt x="6108248" y="0"/>
                </a:lnTo>
                <a:lnTo>
                  <a:pt x="6108248" y="0"/>
                </a:lnTo>
                <a:lnTo>
                  <a:pt x="6108248" y="832282"/>
                </a:lnTo>
                <a:lnTo>
                  <a:pt x="6004530" y="936000"/>
                </a:lnTo>
                <a:lnTo>
                  <a:pt x="103718" y="936000"/>
                </a:lnTo>
                <a:lnTo>
                  <a:pt x="0" y="83228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41" name="Zástupný Nadpis elementu">
            <a:extLst>
              <a:ext uri="{FF2B5EF4-FFF2-40B4-BE49-F238E27FC236}">
                <a16:creationId xmlns:a16="http://schemas.microsoft.com/office/drawing/2014/main" id="{FED8B2F9-1190-441C-9F8B-B45E2ADEAF7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552000" y="11682413"/>
            <a:ext cx="6108248" cy="936000"/>
          </a:xfrm>
          <a:custGeom>
            <a:avLst/>
            <a:gdLst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248" h="936000">
                <a:moveTo>
                  <a:pt x="0" y="0"/>
                </a:moveTo>
                <a:lnTo>
                  <a:pt x="6108248" y="0"/>
                </a:lnTo>
                <a:lnTo>
                  <a:pt x="6108248" y="0"/>
                </a:lnTo>
                <a:lnTo>
                  <a:pt x="6108248" y="832282"/>
                </a:lnTo>
                <a:lnTo>
                  <a:pt x="6004530" y="936000"/>
                </a:lnTo>
                <a:lnTo>
                  <a:pt x="103718" y="936000"/>
                </a:lnTo>
                <a:lnTo>
                  <a:pt x="0" y="83228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42" name="Zástupný Nadpis elementu">
            <a:extLst>
              <a:ext uri="{FF2B5EF4-FFF2-40B4-BE49-F238E27FC236}">
                <a16:creationId xmlns:a16="http://schemas.microsoft.com/office/drawing/2014/main" id="{523CE46A-0DE5-4922-862F-84982BBDF20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2523450" y="11682413"/>
            <a:ext cx="6108248" cy="936000"/>
          </a:xfrm>
          <a:custGeom>
            <a:avLst/>
            <a:gdLst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248" h="936000">
                <a:moveTo>
                  <a:pt x="0" y="0"/>
                </a:moveTo>
                <a:lnTo>
                  <a:pt x="6108248" y="0"/>
                </a:lnTo>
                <a:lnTo>
                  <a:pt x="6108248" y="0"/>
                </a:lnTo>
                <a:lnTo>
                  <a:pt x="6108248" y="832282"/>
                </a:lnTo>
                <a:lnTo>
                  <a:pt x="6004530" y="936000"/>
                </a:lnTo>
                <a:lnTo>
                  <a:pt x="103718" y="936000"/>
                </a:lnTo>
                <a:lnTo>
                  <a:pt x="0" y="83228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</p:spTree>
    <p:extLst>
      <p:ext uri="{BB962C8B-B14F-4D97-AF65-F5344CB8AC3E}">
        <p14:creationId xmlns:p14="http://schemas.microsoft.com/office/powerpoint/2010/main" val="3215399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pos="9255" userDrawn="1">
          <p15:clr>
            <a:srgbClr val="FBAE40"/>
          </p15:clr>
        </p15:guide>
        <p15:guide id="14" pos="14188" userDrawn="1">
          <p15:clr>
            <a:srgbClr val="FBAE40"/>
          </p15:clr>
        </p15:guide>
        <p15:guide id="19" pos="1017" userDrawn="1">
          <p15:clr>
            <a:srgbClr val="FBAE40"/>
          </p15:clr>
        </p15:guide>
        <p15:guide id="20" pos="18037" userDrawn="1">
          <p15:clr>
            <a:srgbClr val="FBAE40"/>
          </p15:clr>
        </p15:guide>
        <p15:guide id="21" pos="4866" userDrawn="1">
          <p15:clr>
            <a:srgbClr val="FBAE40"/>
          </p15:clr>
        </p15:guide>
        <p15:guide id="22" pos="13646" userDrawn="1">
          <p15:clr>
            <a:srgbClr val="FBAE40"/>
          </p15:clr>
        </p15:guide>
        <p15:guide id="23" orient="horz" pos="3208" userDrawn="1">
          <p15:clr>
            <a:srgbClr val="FBAE40"/>
          </p15:clr>
        </p15:guide>
        <p15:guide id="24" orient="horz" pos="5499" userDrawn="1">
          <p15:clr>
            <a:srgbClr val="FBAE40"/>
          </p15:clr>
        </p15:guide>
        <p15:guide id="26" orient="horz" pos="4887" userDrawn="1">
          <p15:clr>
            <a:srgbClr val="FBAE40"/>
          </p15:clr>
        </p15:guide>
        <p15:guide id="30" pos="9797" userDrawn="1">
          <p15:clr>
            <a:srgbClr val="FBAE40"/>
          </p15:clr>
        </p15:guide>
        <p15:guide id="31" pos="5408" userDrawn="1">
          <p15:clr>
            <a:srgbClr val="FBAE40"/>
          </p15:clr>
        </p15:guide>
        <p15:guide id="34" orient="horz" pos="3775" userDrawn="1">
          <p15:clr>
            <a:srgbClr val="FBAE40"/>
          </p15:clr>
        </p15:guide>
        <p15:guide id="35" orient="horz" pos="4909" userDrawn="1">
          <p15:clr>
            <a:srgbClr val="FBAE40"/>
          </p15:clr>
        </p15:guide>
        <p15:guide id="36" orient="horz" pos="5522" userDrawn="1">
          <p15:clr>
            <a:srgbClr val="FBAE40"/>
          </p15:clr>
        </p15:guide>
        <p15:guide id="37" orient="horz" pos="6111" userDrawn="1">
          <p15:clr>
            <a:srgbClr val="FBAE40"/>
          </p15:clr>
        </p15:guide>
        <p15:guide id="38" orient="horz" pos="6134" userDrawn="1">
          <p15:clr>
            <a:srgbClr val="FBAE40"/>
          </p15:clr>
        </p15:guide>
        <p15:guide id="39" orient="horz" pos="6724" userDrawn="1">
          <p15:clr>
            <a:srgbClr val="FBAE40"/>
          </p15:clr>
        </p15:guide>
        <p15:guide id="40" orient="horz" pos="6746" userDrawn="1">
          <p15:clr>
            <a:srgbClr val="FBAE40"/>
          </p15:clr>
        </p15:guide>
        <p15:guide id="41" orient="horz" pos="7336" userDrawn="1">
          <p15:clr>
            <a:srgbClr val="FBAE40"/>
          </p15:clr>
        </p15:guide>
        <p15:guide id="42" orient="horz" pos="7359" userDrawn="1">
          <p15:clr>
            <a:srgbClr val="FBAE40"/>
          </p15:clr>
        </p15:guide>
        <p15:guide id="43" orient="horz" pos="7948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é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sp>
        <p:nvSpPr>
          <p:cNvPr id="25" name="Zástupný Nadpis elementu">
            <a:extLst>
              <a:ext uri="{FF2B5EF4-FFF2-40B4-BE49-F238E27FC236}">
                <a16:creationId xmlns:a16="http://schemas.microsoft.com/office/drawing/2014/main" id="{BC9D491D-7D3D-4EF7-BF7C-AF5E6227FA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14347" y="3797303"/>
            <a:ext cx="8054842" cy="900113"/>
          </a:xfrm>
          <a:custGeom>
            <a:avLst/>
            <a:gdLst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900113">
                <a:moveTo>
                  <a:pt x="101344" y="0"/>
                </a:moveTo>
                <a:lnTo>
                  <a:pt x="7953498" y="0"/>
                </a:lnTo>
                <a:lnTo>
                  <a:pt x="8054842" y="101344"/>
                </a:lnTo>
                <a:lnTo>
                  <a:pt x="8054842" y="900113"/>
                </a:lnTo>
                <a:lnTo>
                  <a:pt x="8054842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1344"/>
                </a:lnTo>
                <a:lnTo>
                  <a:pt x="10134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34" name="Zástupný Popis">
            <a:extLst>
              <a:ext uri="{FF2B5EF4-FFF2-40B4-BE49-F238E27FC236}">
                <a16:creationId xmlns:a16="http://schemas.microsoft.com/office/drawing/2014/main" id="{7154479C-DA72-4CA5-A861-8707FEF497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4347" y="4697413"/>
            <a:ext cx="8054842" cy="3384550"/>
          </a:xfrm>
          <a:custGeom>
            <a:avLst/>
            <a:gdLst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3384550">
                <a:moveTo>
                  <a:pt x="0" y="0"/>
                </a:moveTo>
                <a:lnTo>
                  <a:pt x="8054842" y="0"/>
                </a:lnTo>
                <a:lnTo>
                  <a:pt x="8054842" y="0"/>
                </a:lnTo>
                <a:lnTo>
                  <a:pt x="8054842" y="3279764"/>
                </a:lnTo>
                <a:lnTo>
                  <a:pt x="7950056" y="3384550"/>
                </a:lnTo>
                <a:lnTo>
                  <a:pt x="104786" y="3384550"/>
                </a:lnTo>
                <a:lnTo>
                  <a:pt x="0" y="327976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540000" tIns="432000" rIns="540000" bIns="360000" anchor="t" anchorCtr="0">
            <a:normAutofit/>
          </a:bodyPr>
          <a:lstStyle>
            <a:lvl1pPr marL="359980" indent="-359980" algn="l">
              <a:lnSpc>
                <a:spcPct val="105000"/>
              </a:lnSpc>
              <a:spcBef>
                <a:spcPts val="0"/>
              </a:spcBef>
              <a:spcAft>
                <a:spcPts val="2500"/>
              </a:spcAft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 sz="3000"/>
            </a:lvl2pPr>
            <a:lvl3pPr marL="914348" indent="0">
              <a:buFontTx/>
              <a:buNone/>
              <a:defRPr sz="3000"/>
            </a:lvl3pPr>
            <a:lvl4pPr marL="1371522" indent="0">
              <a:buFontTx/>
              <a:buNone/>
              <a:defRPr sz="3000"/>
            </a:lvl4pPr>
            <a:lvl5pPr marL="1828697" indent="0">
              <a:buFontTx/>
              <a:buNone/>
              <a:defRPr sz="3000"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19" name="Zástupný Nadpis elementu">
            <a:extLst>
              <a:ext uri="{FF2B5EF4-FFF2-40B4-BE49-F238E27FC236}">
                <a16:creationId xmlns:a16="http://schemas.microsoft.com/office/drawing/2014/main" id="{B2F3D01F-AC1A-487C-8625-B9E52679470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095889" y="3797303"/>
            <a:ext cx="8054842" cy="900113"/>
          </a:xfrm>
          <a:custGeom>
            <a:avLst/>
            <a:gdLst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900113">
                <a:moveTo>
                  <a:pt x="101344" y="0"/>
                </a:moveTo>
                <a:lnTo>
                  <a:pt x="7953498" y="0"/>
                </a:lnTo>
                <a:lnTo>
                  <a:pt x="8054842" y="101344"/>
                </a:lnTo>
                <a:lnTo>
                  <a:pt x="8054842" y="900113"/>
                </a:lnTo>
                <a:lnTo>
                  <a:pt x="8054842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1344"/>
                </a:lnTo>
                <a:lnTo>
                  <a:pt x="10134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0" name="Zástupný Popis">
            <a:extLst>
              <a:ext uri="{FF2B5EF4-FFF2-40B4-BE49-F238E27FC236}">
                <a16:creationId xmlns:a16="http://schemas.microsoft.com/office/drawing/2014/main" id="{1D1E2AE9-AF2D-44B3-802F-DBC2392F4A7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095889" y="4697413"/>
            <a:ext cx="8054842" cy="3384550"/>
          </a:xfrm>
          <a:custGeom>
            <a:avLst/>
            <a:gdLst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3384550">
                <a:moveTo>
                  <a:pt x="0" y="0"/>
                </a:moveTo>
                <a:lnTo>
                  <a:pt x="8054842" y="0"/>
                </a:lnTo>
                <a:lnTo>
                  <a:pt x="8054842" y="0"/>
                </a:lnTo>
                <a:lnTo>
                  <a:pt x="8054842" y="3279764"/>
                </a:lnTo>
                <a:lnTo>
                  <a:pt x="7950056" y="3384550"/>
                </a:lnTo>
                <a:lnTo>
                  <a:pt x="104786" y="3384550"/>
                </a:lnTo>
                <a:lnTo>
                  <a:pt x="0" y="327976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540000" tIns="432000" rIns="540000" bIns="360000" anchor="t" anchorCtr="0">
            <a:normAutofit/>
          </a:bodyPr>
          <a:lstStyle>
            <a:lvl1pPr marL="359980" indent="-359980" algn="l">
              <a:lnSpc>
                <a:spcPct val="105000"/>
              </a:lnSpc>
              <a:spcBef>
                <a:spcPts val="0"/>
              </a:spcBef>
              <a:spcAft>
                <a:spcPts val="2500"/>
              </a:spcAft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 sz="3000"/>
            </a:lvl2pPr>
            <a:lvl3pPr marL="914348" indent="0">
              <a:buFontTx/>
              <a:buNone/>
              <a:defRPr sz="3000"/>
            </a:lvl3pPr>
            <a:lvl4pPr marL="1371522" indent="0">
              <a:buFontTx/>
              <a:buNone/>
              <a:defRPr sz="3000"/>
            </a:lvl4pPr>
            <a:lvl5pPr marL="1828697" indent="0">
              <a:buFontTx/>
              <a:buNone/>
              <a:defRPr sz="3000"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21" name="Zástupný Nadpis elementu">
            <a:extLst>
              <a:ext uri="{FF2B5EF4-FFF2-40B4-BE49-F238E27FC236}">
                <a16:creationId xmlns:a16="http://schemas.microsoft.com/office/drawing/2014/main" id="{1B0FF399-EE7B-406A-B2F5-95AB2B20EF2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578896" y="3797303"/>
            <a:ext cx="8054842" cy="900113"/>
          </a:xfrm>
          <a:custGeom>
            <a:avLst/>
            <a:gdLst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900113">
                <a:moveTo>
                  <a:pt x="101344" y="0"/>
                </a:moveTo>
                <a:lnTo>
                  <a:pt x="7953498" y="0"/>
                </a:lnTo>
                <a:lnTo>
                  <a:pt x="8054842" y="101344"/>
                </a:lnTo>
                <a:lnTo>
                  <a:pt x="8054842" y="900113"/>
                </a:lnTo>
                <a:lnTo>
                  <a:pt x="8054842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1344"/>
                </a:lnTo>
                <a:lnTo>
                  <a:pt x="10134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2" name="Zástupný Popis">
            <a:extLst>
              <a:ext uri="{FF2B5EF4-FFF2-40B4-BE49-F238E27FC236}">
                <a16:creationId xmlns:a16="http://schemas.microsoft.com/office/drawing/2014/main" id="{29B85C1D-E51F-47F9-A7A0-56AEC98DB6F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578896" y="4697413"/>
            <a:ext cx="8054842" cy="3384550"/>
          </a:xfrm>
          <a:custGeom>
            <a:avLst/>
            <a:gdLst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3384550">
                <a:moveTo>
                  <a:pt x="0" y="0"/>
                </a:moveTo>
                <a:lnTo>
                  <a:pt x="8054842" y="0"/>
                </a:lnTo>
                <a:lnTo>
                  <a:pt x="8054842" y="0"/>
                </a:lnTo>
                <a:lnTo>
                  <a:pt x="8054842" y="3279764"/>
                </a:lnTo>
                <a:lnTo>
                  <a:pt x="7950056" y="3384550"/>
                </a:lnTo>
                <a:lnTo>
                  <a:pt x="104786" y="3384550"/>
                </a:lnTo>
                <a:lnTo>
                  <a:pt x="0" y="327976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540000" tIns="432000" rIns="540000" bIns="360000" anchor="t" anchorCtr="0">
            <a:normAutofit/>
          </a:bodyPr>
          <a:lstStyle>
            <a:lvl1pPr marL="359980" indent="-359980" algn="l">
              <a:lnSpc>
                <a:spcPct val="105000"/>
              </a:lnSpc>
              <a:spcBef>
                <a:spcPts val="0"/>
              </a:spcBef>
              <a:spcAft>
                <a:spcPts val="2500"/>
              </a:spcAft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 sz="3000"/>
            </a:lvl2pPr>
            <a:lvl3pPr marL="914348" indent="0">
              <a:buFontTx/>
              <a:buNone/>
              <a:defRPr sz="3000"/>
            </a:lvl3pPr>
            <a:lvl4pPr marL="1371522" indent="0">
              <a:buFontTx/>
              <a:buNone/>
              <a:defRPr sz="3000"/>
            </a:lvl4pPr>
            <a:lvl5pPr marL="1828697" indent="0">
              <a:buFontTx/>
              <a:buNone/>
              <a:defRPr sz="3000"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23" name="Zástupný Nadpis elementu">
            <a:extLst>
              <a:ext uri="{FF2B5EF4-FFF2-40B4-BE49-F238E27FC236}">
                <a16:creationId xmlns:a16="http://schemas.microsoft.com/office/drawing/2014/main" id="{C743DDDE-BC07-44F8-B6B0-4C3053F3C1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619383" y="9161465"/>
            <a:ext cx="8054842" cy="900113"/>
          </a:xfrm>
          <a:custGeom>
            <a:avLst/>
            <a:gdLst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900113">
                <a:moveTo>
                  <a:pt x="101344" y="0"/>
                </a:moveTo>
                <a:lnTo>
                  <a:pt x="7953498" y="0"/>
                </a:lnTo>
                <a:lnTo>
                  <a:pt x="8054842" y="101344"/>
                </a:lnTo>
                <a:lnTo>
                  <a:pt x="8054842" y="900113"/>
                </a:lnTo>
                <a:lnTo>
                  <a:pt x="8054842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1344"/>
                </a:lnTo>
                <a:lnTo>
                  <a:pt x="101344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4" name="Zástupný Popis">
            <a:extLst>
              <a:ext uri="{FF2B5EF4-FFF2-40B4-BE49-F238E27FC236}">
                <a16:creationId xmlns:a16="http://schemas.microsoft.com/office/drawing/2014/main" id="{28331828-AB19-4C52-ACB5-613367AE322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19383" y="10061575"/>
            <a:ext cx="8054842" cy="3384550"/>
          </a:xfrm>
          <a:custGeom>
            <a:avLst/>
            <a:gdLst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3384550">
                <a:moveTo>
                  <a:pt x="0" y="0"/>
                </a:moveTo>
                <a:lnTo>
                  <a:pt x="8054842" y="0"/>
                </a:lnTo>
                <a:lnTo>
                  <a:pt x="8054842" y="0"/>
                </a:lnTo>
                <a:lnTo>
                  <a:pt x="8054842" y="3279764"/>
                </a:lnTo>
                <a:lnTo>
                  <a:pt x="7950056" y="3384550"/>
                </a:lnTo>
                <a:lnTo>
                  <a:pt x="104786" y="3384550"/>
                </a:lnTo>
                <a:lnTo>
                  <a:pt x="0" y="327976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540000" tIns="432000" rIns="540000" bIns="360000" anchor="t" anchorCtr="0">
            <a:normAutofit/>
          </a:bodyPr>
          <a:lstStyle>
            <a:lvl1pPr marL="359980" indent="-359980" algn="l">
              <a:lnSpc>
                <a:spcPct val="105000"/>
              </a:lnSpc>
              <a:spcBef>
                <a:spcPts val="0"/>
              </a:spcBef>
              <a:spcAft>
                <a:spcPts val="2500"/>
              </a:spcAft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 sz="3000"/>
            </a:lvl2pPr>
            <a:lvl3pPr marL="914348" indent="0">
              <a:buFontTx/>
              <a:buNone/>
              <a:defRPr sz="3000"/>
            </a:lvl3pPr>
            <a:lvl4pPr marL="1371522" indent="0">
              <a:buFontTx/>
              <a:buNone/>
              <a:defRPr sz="3000"/>
            </a:lvl4pPr>
            <a:lvl5pPr marL="1828697" indent="0">
              <a:buFontTx/>
              <a:buNone/>
              <a:defRPr sz="3000"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26" name="Zástupný Nadpis elementu">
            <a:extLst>
              <a:ext uri="{FF2B5EF4-FFF2-40B4-BE49-F238E27FC236}">
                <a16:creationId xmlns:a16="http://schemas.microsoft.com/office/drawing/2014/main" id="{379A61E4-4427-4F7D-A94B-F65B3B9C6EF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100925" y="9161465"/>
            <a:ext cx="8054842" cy="900113"/>
          </a:xfrm>
          <a:custGeom>
            <a:avLst/>
            <a:gdLst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900113">
                <a:moveTo>
                  <a:pt x="101344" y="0"/>
                </a:moveTo>
                <a:lnTo>
                  <a:pt x="7953498" y="0"/>
                </a:lnTo>
                <a:lnTo>
                  <a:pt x="8054842" y="101344"/>
                </a:lnTo>
                <a:lnTo>
                  <a:pt x="8054842" y="900113"/>
                </a:lnTo>
                <a:lnTo>
                  <a:pt x="8054842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1344"/>
                </a:lnTo>
                <a:lnTo>
                  <a:pt x="101344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7" name="Zástupný Popis">
            <a:extLst>
              <a:ext uri="{FF2B5EF4-FFF2-40B4-BE49-F238E27FC236}">
                <a16:creationId xmlns:a16="http://schemas.microsoft.com/office/drawing/2014/main" id="{79B34286-126D-487B-8F32-782A82E640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100925" y="10061575"/>
            <a:ext cx="8054842" cy="3384550"/>
          </a:xfrm>
          <a:custGeom>
            <a:avLst/>
            <a:gdLst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3384550">
                <a:moveTo>
                  <a:pt x="0" y="0"/>
                </a:moveTo>
                <a:lnTo>
                  <a:pt x="8054842" y="0"/>
                </a:lnTo>
                <a:lnTo>
                  <a:pt x="8054842" y="0"/>
                </a:lnTo>
                <a:lnTo>
                  <a:pt x="8054842" y="3279764"/>
                </a:lnTo>
                <a:lnTo>
                  <a:pt x="7950056" y="3384550"/>
                </a:lnTo>
                <a:lnTo>
                  <a:pt x="104786" y="3384550"/>
                </a:lnTo>
                <a:lnTo>
                  <a:pt x="0" y="327976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540000" tIns="432000" rIns="540000" bIns="360000" anchor="t" anchorCtr="0">
            <a:normAutofit/>
          </a:bodyPr>
          <a:lstStyle>
            <a:lvl1pPr marL="359980" indent="-359980" algn="l">
              <a:lnSpc>
                <a:spcPct val="105000"/>
              </a:lnSpc>
              <a:spcBef>
                <a:spcPts val="0"/>
              </a:spcBef>
              <a:spcAft>
                <a:spcPts val="2500"/>
              </a:spcAft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 sz="3000"/>
            </a:lvl2pPr>
            <a:lvl3pPr marL="914348" indent="0">
              <a:buFontTx/>
              <a:buNone/>
              <a:defRPr sz="3000"/>
            </a:lvl3pPr>
            <a:lvl4pPr marL="1371522" indent="0">
              <a:buFontTx/>
              <a:buNone/>
              <a:defRPr sz="3000"/>
            </a:lvl4pPr>
            <a:lvl5pPr marL="1828697" indent="0">
              <a:buFontTx/>
              <a:buNone/>
              <a:defRPr sz="3000"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28" name="Zástupný Nadpis elementu">
            <a:extLst>
              <a:ext uri="{FF2B5EF4-FFF2-40B4-BE49-F238E27FC236}">
                <a16:creationId xmlns:a16="http://schemas.microsoft.com/office/drawing/2014/main" id="{14A68FA1-D16B-48B4-86E4-0309868BDA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0583932" y="9161465"/>
            <a:ext cx="8054842" cy="900113"/>
          </a:xfrm>
          <a:custGeom>
            <a:avLst/>
            <a:gdLst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900113">
                <a:moveTo>
                  <a:pt x="101344" y="0"/>
                </a:moveTo>
                <a:lnTo>
                  <a:pt x="7953498" y="0"/>
                </a:lnTo>
                <a:lnTo>
                  <a:pt x="8054842" y="101344"/>
                </a:lnTo>
                <a:lnTo>
                  <a:pt x="8054842" y="900113"/>
                </a:lnTo>
                <a:lnTo>
                  <a:pt x="8054842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1344"/>
                </a:lnTo>
                <a:lnTo>
                  <a:pt x="101344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9" name="Zástupný Popis">
            <a:extLst>
              <a:ext uri="{FF2B5EF4-FFF2-40B4-BE49-F238E27FC236}">
                <a16:creationId xmlns:a16="http://schemas.microsoft.com/office/drawing/2014/main" id="{76DCAEF4-A600-4ACA-843E-DBDA0D0A5DD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583932" y="10061575"/>
            <a:ext cx="8054842" cy="3384550"/>
          </a:xfrm>
          <a:custGeom>
            <a:avLst/>
            <a:gdLst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3384550">
                <a:moveTo>
                  <a:pt x="0" y="0"/>
                </a:moveTo>
                <a:lnTo>
                  <a:pt x="8054842" y="0"/>
                </a:lnTo>
                <a:lnTo>
                  <a:pt x="8054842" y="0"/>
                </a:lnTo>
                <a:lnTo>
                  <a:pt x="8054842" y="3279764"/>
                </a:lnTo>
                <a:lnTo>
                  <a:pt x="7950056" y="3384550"/>
                </a:lnTo>
                <a:lnTo>
                  <a:pt x="104786" y="3384550"/>
                </a:lnTo>
                <a:lnTo>
                  <a:pt x="0" y="327976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540000" tIns="432000" rIns="540000" bIns="360000" anchor="t" anchorCtr="0">
            <a:normAutofit/>
          </a:bodyPr>
          <a:lstStyle>
            <a:lvl1pPr marL="359980" indent="-359980" algn="l">
              <a:lnSpc>
                <a:spcPct val="105000"/>
              </a:lnSpc>
              <a:spcBef>
                <a:spcPts val="0"/>
              </a:spcBef>
              <a:spcAft>
                <a:spcPts val="2500"/>
              </a:spcAft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 sz="3000"/>
            </a:lvl2pPr>
            <a:lvl3pPr marL="914348" indent="0">
              <a:buFontTx/>
              <a:buNone/>
              <a:defRPr sz="3000"/>
            </a:lvl3pPr>
            <a:lvl4pPr marL="1371522" indent="0">
              <a:buFontTx/>
              <a:buNone/>
              <a:defRPr sz="3000"/>
            </a:lvl4pPr>
            <a:lvl5pPr marL="1828697" indent="0">
              <a:buFontTx/>
              <a:buNone/>
              <a:defRPr sz="3000"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</p:spTree>
    <p:extLst>
      <p:ext uri="{BB962C8B-B14F-4D97-AF65-F5344CB8AC3E}">
        <p14:creationId xmlns:p14="http://schemas.microsoft.com/office/powerpoint/2010/main" val="385901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pos="6975" userDrawn="1">
          <p15:clr>
            <a:srgbClr val="FBAE40"/>
          </p15:clr>
        </p15:guide>
        <p15:guide id="15" pos="12962" userDrawn="1">
          <p15:clr>
            <a:srgbClr val="FBAE40"/>
          </p15:clr>
        </p15:guide>
        <p15:guide id="19" pos="1017" userDrawn="1">
          <p15:clr>
            <a:srgbClr val="FBAE40"/>
          </p15:clr>
        </p15:guide>
        <p15:guide id="20" pos="18037" userDrawn="1">
          <p15:clr>
            <a:srgbClr val="FBAE40"/>
          </p15:clr>
        </p15:guide>
        <p15:guide id="23" orient="horz" pos="2392" userDrawn="1">
          <p15:clr>
            <a:srgbClr val="FBAE40"/>
          </p15:clr>
        </p15:guide>
        <p15:guide id="24" orient="horz" pos="5771" userDrawn="1">
          <p15:clr>
            <a:srgbClr val="FBAE40"/>
          </p15:clr>
        </p15:guide>
        <p15:guide id="25" orient="horz" pos="8470" userDrawn="1">
          <p15:clr>
            <a:srgbClr val="FBAE40"/>
          </p15:clr>
        </p15:guide>
        <p15:guide id="30" pos="12078" userDrawn="1">
          <p15:clr>
            <a:srgbClr val="FBAE40"/>
          </p15:clr>
        </p15:guide>
        <p15:guide id="34" orient="horz" pos="2959" userDrawn="1">
          <p15:clr>
            <a:srgbClr val="FBAE40"/>
          </p15:clr>
        </p15:guide>
        <p15:guide id="35" orient="horz" pos="5091" userDrawn="1">
          <p15:clr>
            <a:srgbClr val="FBAE40"/>
          </p15:clr>
        </p15:guide>
        <p15:guide id="37" orient="horz" pos="6338" userDrawn="1">
          <p15:clr>
            <a:srgbClr val="FBAE40"/>
          </p15:clr>
        </p15:guide>
        <p15:guide id="39" pos="609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íselná 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7E7-0E87-45FB-826D-8E2C59C026EC}" type="datetime1">
              <a:rPr lang="cs-CZ" smtClean="0"/>
              <a:t>20.06.2023</a:t>
            </a:fld>
            <a:endParaRPr lang="cs-CZ"/>
          </a:p>
        </p:txBody>
      </p:sp>
      <p:sp>
        <p:nvSpPr>
          <p:cNvPr id="19" name="Zástupný text Popis hodnoty 2">
            <a:extLst>
              <a:ext uri="{FF2B5EF4-FFF2-40B4-BE49-F238E27FC236}">
                <a16:creationId xmlns:a16="http://schemas.microsoft.com/office/drawing/2014/main" id="{12C239A1-0FE9-4D7A-AF76-CA6FBA6B6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55897" y="9108012"/>
            <a:ext cx="4932838" cy="6209779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17" name="Zástupný text Nadpis hodnoty 1">
            <a:extLst>
              <a:ext uri="{FF2B5EF4-FFF2-40B4-BE49-F238E27FC236}">
                <a16:creationId xmlns:a16="http://schemas.microsoft.com/office/drawing/2014/main" id="{FF5F0F47-2DCE-4D64-A4E1-1EBEEB919D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55897" y="8388000"/>
            <a:ext cx="4932459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hodnoty</a:t>
            </a:r>
          </a:p>
        </p:txBody>
      </p:sp>
      <p:sp>
        <p:nvSpPr>
          <p:cNvPr id="15" name="Zástupný text Hodnota 2">
            <a:extLst>
              <a:ext uri="{FF2B5EF4-FFF2-40B4-BE49-F238E27FC236}">
                <a16:creationId xmlns:a16="http://schemas.microsoft.com/office/drawing/2014/main" id="{D14A830B-C3A1-4B37-8B4B-CF728CE5FA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55896" y="5724000"/>
            <a:ext cx="6154074" cy="266400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999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00%</a:t>
            </a:r>
          </a:p>
        </p:txBody>
      </p:sp>
      <p:sp>
        <p:nvSpPr>
          <p:cNvPr id="18" name="Zástupný text Popis hodnoty 1">
            <a:extLst>
              <a:ext uri="{FF2B5EF4-FFF2-40B4-BE49-F238E27FC236}">
                <a16:creationId xmlns:a16="http://schemas.microsoft.com/office/drawing/2014/main" id="{DDA9C06C-B332-400B-BD7A-AB77A93112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78592" y="9108002"/>
            <a:ext cx="4932838" cy="6209779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14" name="Zástupný text Nadpis hodnoty 1">
            <a:extLst>
              <a:ext uri="{FF2B5EF4-FFF2-40B4-BE49-F238E27FC236}">
                <a16:creationId xmlns:a16="http://schemas.microsoft.com/office/drawing/2014/main" id="{52A36F3A-D9FF-432E-8D49-D64D8D59C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78593" y="8388000"/>
            <a:ext cx="4932836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hodnoty</a:t>
            </a:r>
          </a:p>
        </p:txBody>
      </p:sp>
      <p:sp>
        <p:nvSpPr>
          <p:cNvPr id="16" name="Zástupný text Hodnota 1">
            <a:extLst>
              <a:ext uri="{FF2B5EF4-FFF2-40B4-BE49-F238E27FC236}">
                <a16:creationId xmlns:a16="http://schemas.microsoft.com/office/drawing/2014/main" id="{23513984-C7C1-4C3E-8004-05533A3AFD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78594" y="5724000"/>
            <a:ext cx="6154073" cy="266400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999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48" y="6677031"/>
            <a:ext cx="9821771" cy="864075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2" name="Popis hodnoty úč. Y 26 cm" hidden="1">
            <a:extLst>
              <a:ext uri="{FF2B5EF4-FFF2-40B4-BE49-F238E27FC236}">
                <a16:creationId xmlns:a16="http://schemas.microsoft.com/office/drawing/2014/main" id="{53B8313A-4157-49D5-9C2B-DBCC8F8749D7}"/>
              </a:ext>
            </a:extLst>
          </p:cNvPr>
          <p:cNvCxnSpPr/>
          <p:nvPr userDrawn="1"/>
        </p:nvCxnSpPr>
        <p:spPr>
          <a:xfrm>
            <a:off x="2" y="9360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Nadpis hodnoty úč. Y 23,71 cm" hidden="1">
            <a:extLst>
              <a:ext uri="{FF2B5EF4-FFF2-40B4-BE49-F238E27FC236}">
                <a16:creationId xmlns:a16="http://schemas.microsoft.com/office/drawing/2014/main" id="{619EB56E-EF87-4981-8FF1-29FF6CE516F6}"/>
              </a:ext>
            </a:extLst>
          </p:cNvPr>
          <p:cNvCxnSpPr/>
          <p:nvPr userDrawn="1"/>
        </p:nvCxnSpPr>
        <p:spPr>
          <a:xfrm>
            <a:off x="2" y="853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Číslo úč. Y 21,57 cm" hidden="1">
            <a:extLst>
              <a:ext uri="{FF2B5EF4-FFF2-40B4-BE49-F238E27FC236}">
                <a16:creationId xmlns:a16="http://schemas.microsoft.com/office/drawing/2014/main" id="{88C26A83-57C2-44E5-B162-A374D22D48C1}"/>
              </a:ext>
            </a:extLst>
          </p:cNvPr>
          <p:cNvCxnSpPr/>
          <p:nvPr userDrawn="1"/>
        </p:nvCxnSpPr>
        <p:spPr>
          <a:xfrm>
            <a:off x="2" y="7765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sah X 30,69 cm" hidden="1">
            <a:extLst>
              <a:ext uri="{FF2B5EF4-FFF2-40B4-BE49-F238E27FC236}">
                <a16:creationId xmlns:a16="http://schemas.microsoft.com/office/drawing/2014/main" id="{A6DB7D3A-4939-45B1-A9DC-751EEC128770}"/>
              </a:ext>
            </a:extLst>
          </p:cNvPr>
          <p:cNvCxnSpPr>
            <a:cxnSpLocks/>
          </p:cNvCxnSpPr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adpis úč. Y 20,75 cm" hidden="1">
            <a:extLst>
              <a:ext uri="{FF2B5EF4-FFF2-40B4-BE49-F238E27FC236}">
                <a16:creationId xmlns:a16="http://schemas.microsoft.com/office/drawing/2014/main" id="{53A99E99-FA19-4985-8170-C751EC35C663}"/>
              </a:ext>
            </a:extLst>
          </p:cNvPr>
          <p:cNvCxnSpPr/>
          <p:nvPr userDrawn="1"/>
        </p:nvCxnSpPr>
        <p:spPr>
          <a:xfrm>
            <a:off x="2" y="7470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990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742" userDrawn="1">
          <p15:clr>
            <a:srgbClr val="FBAE40"/>
          </p15:clr>
        </p15:guide>
        <p15:guide id="2" pos="7204" userDrawn="1">
          <p15:clr>
            <a:srgbClr val="FBAE40"/>
          </p15:clr>
        </p15:guide>
        <p15:guide id="3" orient="horz" pos="4206" userDrawn="1">
          <p15:clr>
            <a:srgbClr val="FBAE40"/>
          </p15:clr>
        </p15:guide>
        <p15:guide id="4" pos="11850" userDrawn="1">
          <p15:clr>
            <a:srgbClr val="FBAE40"/>
          </p15:clr>
        </p15:guide>
        <p15:guide id="5" pos="13390" userDrawn="1">
          <p15:clr>
            <a:srgbClr val="FBAE40"/>
          </p15:clr>
        </p15:guide>
        <p15:guide id="6" pos="12620" userDrawn="1">
          <p15:clr>
            <a:srgbClr val="FBAE40"/>
          </p15:clr>
        </p15:guide>
        <p15:guide id="7" pos="16497" userDrawn="1">
          <p15:clr>
            <a:srgbClr val="FBAE40"/>
          </p15:clr>
        </p15:guide>
        <p15:guide id="8" pos="17266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š serv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sp>
        <p:nvSpPr>
          <p:cNvPr id="24" name="Zástupný Text">
            <a:extLst>
              <a:ext uri="{FF2B5EF4-FFF2-40B4-BE49-F238E27FC236}">
                <a16:creationId xmlns:a16="http://schemas.microsoft.com/office/drawing/2014/main" id="{020097D8-EB40-4F47-885E-DBEA344658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34026" y="3581402"/>
            <a:ext cx="8344568" cy="3095625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</a:t>
            </a:r>
            <a:br>
              <a:rPr lang="cs-CZ" dirty="0"/>
            </a:br>
            <a:r>
              <a:rPr lang="cs-CZ" dirty="0"/>
              <a:t>Text</a:t>
            </a:r>
          </a:p>
        </p:txBody>
      </p:sp>
      <p:sp>
        <p:nvSpPr>
          <p:cNvPr id="14" name="Zástupný Text">
            <a:extLst>
              <a:ext uri="{FF2B5EF4-FFF2-40B4-BE49-F238E27FC236}">
                <a16:creationId xmlns:a16="http://schemas.microsoft.com/office/drawing/2014/main" id="{79E4B8AB-0F6C-42A4-9153-0B82E62567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34026" y="7324949"/>
            <a:ext cx="8344568" cy="3095625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</a:t>
            </a:r>
            <a:br>
              <a:rPr lang="cs-CZ" dirty="0"/>
            </a:br>
            <a:r>
              <a:rPr lang="cs-CZ" dirty="0"/>
              <a:t>Text</a:t>
            </a:r>
          </a:p>
        </p:txBody>
      </p:sp>
      <p:sp>
        <p:nvSpPr>
          <p:cNvPr id="15" name="Zástupný Text">
            <a:extLst>
              <a:ext uri="{FF2B5EF4-FFF2-40B4-BE49-F238E27FC236}">
                <a16:creationId xmlns:a16="http://schemas.microsoft.com/office/drawing/2014/main" id="{BB648CC3-29F1-4CEA-BD82-BA393B80363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34026" y="11071228"/>
            <a:ext cx="8344568" cy="3095625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</a:t>
            </a:r>
            <a:br>
              <a:rPr lang="cs-CZ" dirty="0"/>
            </a:br>
            <a:r>
              <a:rPr lang="cs-CZ" dirty="0"/>
              <a:t>Text</a:t>
            </a:r>
          </a:p>
        </p:txBody>
      </p:sp>
      <p:sp>
        <p:nvSpPr>
          <p:cNvPr id="16" name="Zástupný Text">
            <a:extLst>
              <a:ext uri="{FF2B5EF4-FFF2-40B4-BE49-F238E27FC236}">
                <a16:creationId xmlns:a16="http://schemas.microsoft.com/office/drawing/2014/main" id="{0E483592-F764-4659-AAE3-E35A03A37B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288633" y="3580188"/>
            <a:ext cx="8344568" cy="3095625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</a:t>
            </a:r>
            <a:br>
              <a:rPr lang="cs-CZ" dirty="0"/>
            </a:br>
            <a:r>
              <a:rPr lang="cs-CZ" dirty="0"/>
              <a:t>Text</a:t>
            </a:r>
          </a:p>
        </p:txBody>
      </p:sp>
      <p:sp>
        <p:nvSpPr>
          <p:cNvPr id="17" name="Zástupný Text">
            <a:extLst>
              <a:ext uri="{FF2B5EF4-FFF2-40B4-BE49-F238E27FC236}">
                <a16:creationId xmlns:a16="http://schemas.microsoft.com/office/drawing/2014/main" id="{113A1C40-A01A-4C1F-8405-FC5BBDC78E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88633" y="7323737"/>
            <a:ext cx="8344568" cy="3095625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</a:t>
            </a:r>
            <a:br>
              <a:rPr lang="cs-CZ" dirty="0"/>
            </a:br>
            <a:r>
              <a:rPr lang="cs-CZ" dirty="0"/>
              <a:t>Text</a:t>
            </a:r>
          </a:p>
        </p:txBody>
      </p:sp>
      <p:sp>
        <p:nvSpPr>
          <p:cNvPr id="18" name="Zástupný Text">
            <a:extLst>
              <a:ext uri="{FF2B5EF4-FFF2-40B4-BE49-F238E27FC236}">
                <a16:creationId xmlns:a16="http://schemas.microsoft.com/office/drawing/2014/main" id="{33A8C023-5CB0-439E-971A-403A950567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88633" y="11070016"/>
            <a:ext cx="8344568" cy="3095625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</a:t>
            </a:r>
            <a:br>
              <a:rPr lang="cs-CZ" dirty="0"/>
            </a:br>
            <a:r>
              <a:rPr lang="cs-CZ" dirty="0"/>
              <a:t>Text</a:t>
            </a:r>
          </a:p>
        </p:txBody>
      </p:sp>
      <p:sp>
        <p:nvSpPr>
          <p:cNvPr id="31" name="Zástupný Nadpis elementu">
            <a:extLst>
              <a:ext uri="{FF2B5EF4-FFF2-40B4-BE49-F238E27FC236}">
                <a16:creationId xmlns:a16="http://schemas.microsoft.com/office/drawing/2014/main" id="{F1536B9B-E1D6-40B9-BF38-49ABDF32A7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14488" y="3582000"/>
            <a:ext cx="3096000" cy="3096000"/>
          </a:xfrm>
          <a:custGeom>
            <a:avLst/>
            <a:gdLst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000" h="3096000">
                <a:moveTo>
                  <a:pt x="0" y="112787"/>
                </a:moveTo>
                <a:lnTo>
                  <a:pt x="112787" y="0"/>
                </a:lnTo>
                <a:lnTo>
                  <a:pt x="2983213" y="0"/>
                </a:lnTo>
                <a:lnTo>
                  <a:pt x="3096000" y="112787"/>
                </a:lnTo>
                <a:lnTo>
                  <a:pt x="3096000" y="2983213"/>
                </a:lnTo>
                <a:lnTo>
                  <a:pt x="2983213" y="3096000"/>
                </a:lnTo>
                <a:lnTo>
                  <a:pt x="112787" y="3096000"/>
                </a:lnTo>
                <a:lnTo>
                  <a:pt x="0" y="2983213"/>
                </a:lnTo>
                <a:lnTo>
                  <a:pt x="0" y="112787"/>
                </a:lnTo>
                <a:close/>
              </a:path>
            </a:pathLst>
          </a:custGeom>
          <a:solidFill>
            <a:schemeClr val="tx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2" name="Zástupný Nadpis elementu">
            <a:extLst>
              <a:ext uri="{FF2B5EF4-FFF2-40B4-BE49-F238E27FC236}">
                <a16:creationId xmlns:a16="http://schemas.microsoft.com/office/drawing/2014/main" id="{7CF6F599-CE3A-4154-9197-1619B6CC8F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14488" y="7326000"/>
            <a:ext cx="3096000" cy="3096000"/>
          </a:xfrm>
          <a:custGeom>
            <a:avLst/>
            <a:gdLst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000" h="3096000">
                <a:moveTo>
                  <a:pt x="0" y="112787"/>
                </a:moveTo>
                <a:lnTo>
                  <a:pt x="112787" y="0"/>
                </a:lnTo>
                <a:lnTo>
                  <a:pt x="2983213" y="0"/>
                </a:lnTo>
                <a:lnTo>
                  <a:pt x="3096000" y="112787"/>
                </a:lnTo>
                <a:lnTo>
                  <a:pt x="3096000" y="2983213"/>
                </a:lnTo>
                <a:lnTo>
                  <a:pt x="2983213" y="3096000"/>
                </a:lnTo>
                <a:lnTo>
                  <a:pt x="112787" y="3096000"/>
                </a:lnTo>
                <a:lnTo>
                  <a:pt x="0" y="2983213"/>
                </a:lnTo>
                <a:lnTo>
                  <a:pt x="0" y="112787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3" name="Zástupný Nadpis elementu">
            <a:extLst>
              <a:ext uri="{FF2B5EF4-FFF2-40B4-BE49-F238E27FC236}">
                <a16:creationId xmlns:a16="http://schemas.microsoft.com/office/drawing/2014/main" id="{9020457C-DB6F-408C-A173-89EB31479A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14488" y="11068051"/>
            <a:ext cx="3096000" cy="3096000"/>
          </a:xfrm>
          <a:custGeom>
            <a:avLst/>
            <a:gdLst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000" h="3096000">
                <a:moveTo>
                  <a:pt x="0" y="112787"/>
                </a:moveTo>
                <a:lnTo>
                  <a:pt x="112787" y="0"/>
                </a:lnTo>
                <a:lnTo>
                  <a:pt x="2983213" y="0"/>
                </a:lnTo>
                <a:lnTo>
                  <a:pt x="3096000" y="112787"/>
                </a:lnTo>
                <a:lnTo>
                  <a:pt x="3096000" y="2983213"/>
                </a:lnTo>
                <a:lnTo>
                  <a:pt x="2983213" y="3096000"/>
                </a:lnTo>
                <a:lnTo>
                  <a:pt x="112787" y="3096000"/>
                </a:lnTo>
                <a:lnTo>
                  <a:pt x="0" y="2983213"/>
                </a:lnTo>
                <a:lnTo>
                  <a:pt x="0" y="112787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4" name="Zástupný symbol obrázku 7">
            <a:extLst>
              <a:ext uri="{FF2B5EF4-FFF2-40B4-BE49-F238E27FC236}">
                <a16:creationId xmlns:a16="http://schemas.microsoft.com/office/drawing/2014/main" id="{AFE3F9EA-8104-4E3D-A56A-427456FCF1A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243326" y="4212000"/>
            <a:ext cx="1838325" cy="183832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35" name="Zástupný symbol obrázku 7">
            <a:extLst>
              <a:ext uri="{FF2B5EF4-FFF2-40B4-BE49-F238E27FC236}">
                <a16:creationId xmlns:a16="http://schemas.microsoft.com/office/drawing/2014/main" id="{1C463F7F-F30A-431D-AB0F-AA529A1D219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243326" y="7956000"/>
            <a:ext cx="1838325" cy="183832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36" name="Zástupný symbol obrázku 7">
            <a:extLst>
              <a:ext uri="{FF2B5EF4-FFF2-40B4-BE49-F238E27FC236}">
                <a16:creationId xmlns:a16="http://schemas.microsoft.com/office/drawing/2014/main" id="{4A0570F6-4527-41B8-B6A1-DD1CB319D8F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243326" y="11700000"/>
            <a:ext cx="1838325" cy="183832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37" name="Zástupný Nadpis elementu">
            <a:extLst>
              <a:ext uri="{FF2B5EF4-FFF2-40B4-BE49-F238E27FC236}">
                <a16:creationId xmlns:a16="http://schemas.microsoft.com/office/drawing/2014/main" id="{9AEFC913-BEDC-4EF7-8107-10A8FAC603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2675" y="3582612"/>
            <a:ext cx="3096000" cy="3096000"/>
          </a:xfrm>
          <a:custGeom>
            <a:avLst/>
            <a:gdLst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000" h="3096000">
                <a:moveTo>
                  <a:pt x="0" y="112787"/>
                </a:moveTo>
                <a:lnTo>
                  <a:pt x="112787" y="0"/>
                </a:lnTo>
                <a:lnTo>
                  <a:pt x="2983213" y="0"/>
                </a:lnTo>
                <a:lnTo>
                  <a:pt x="3096000" y="112787"/>
                </a:lnTo>
                <a:lnTo>
                  <a:pt x="3096000" y="2983213"/>
                </a:lnTo>
                <a:lnTo>
                  <a:pt x="2983213" y="3096000"/>
                </a:lnTo>
                <a:lnTo>
                  <a:pt x="112787" y="3096000"/>
                </a:lnTo>
                <a:lnTo>
                  <a:pt x="0" y="2983213"/>
                </a:lnTo>
                <a:lnTo>
                  <a:pt x="0" y="112787"/>
                </a:lnTo>
                <a:close/>
              </a:path>
            </a:pathLst>
          </a:custGeom>
          <a:solidFill>
            <a:schemeClr val="bg2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8" name="Zástupný Nadpis elementu">
            <a:extLst>
              <a:ext uri="{FF2B5EF4-FFF2-40B4-BE49-F238E27FC236}">
                <a16:creationId xmlns:a16="http://schemas.microsoft.com/office/drawing/2014/main" id="{C8F401D3-1BAF-48D7-8185-38D6058D33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322675" y="7326158"/>
            <a:ext cx="3096000" cy="3096000"/>
          </a:xfrm>
          <a:custGeom>
            <a:avLst/>
            <a:gdLst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000" h="3096000">
                <a:moveTo>
                  <a:pt x="0" y="112787"/>
                </a:moveTo>
                <a:lnTo>
                  <a:pt x="112787" y="0"/>
                </a:lnTo>
                <a:lnTo>
                  <a:pt x="2983213" y="0"/>
                </a:lnTo>
                <a:lnTo>
                  <a:pt x="3096000" y="112787"/>
                </a:lnTo>
                <a:lnTo>
                  <a:pt x="3096000" y="2983213"/>
                </a:lnTo>
                <a:lnTo>
                  <a:pt x="2983213" y="3096000"/>
                </a:lnTo>
                <a:lnTo>
                  <a:pt x="112787" y="3096000"/>
                </a:lnTo>
                <a:lnTo>
                  <a:pt x="0" y="2983213"/>
                </a:lnTo>
                <a:lnTo>
                  <a:pt x="0" y="112787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9" name="Zástupný Nadpis elementu">
            <a:extLst>
              <a:ext uri="{FF2B5EF4-FFF2-40B4-BE49-F238E27FC236}">
                <a16:creationId xmlns:a16="http://schemas.microsoft.com/office/drawing/2014/main" id="{CE8FD338-79BB-4131-B259-63FE78A897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322675" y="11070850"/>
            <a:ext cx="3096000" cy="3096000"/>
          </a:xfrm>
          <a:custGeom>
            <a:avLst/>
            <a:gdLst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000" h="3096000">
                <a:moveTo>
                  <a:pt x="0" y="112787"/>
                </a:moveTo>
                <a:lnTo>
                  <a:pt x="112787" y="0"/>
                </a:lnTo>
                <a:lnTo>
                  <a:pt x="2983213" y="0"/>
                </a:lnTo>
                <a:lnTo>
                  <a:pt x="3096000" y="112787"/>
                </a:lnTo>
                <a:lnTo>
                  <a:pt x="3096000" y="2983213"/>
                </a:lnTo>
                <a:lnTo>
                  <a:pt x="2983213" y="3096000"/>
                </a:lnTo>
                <a:lnTo>
                  <a:pt x="112787" y="3096000"/>
                </a:lnTo>
                <a:lnTo>
                  <a:pt x="0" y="2983213"/>
                </a:lnTo>
                <a:lnTo>
                  <a:pt x="0" y="112787"/>
                </a:lnTo>
                <a:close/>
              </a:path>
            </a:pathLst>
          </a:custGeom>
          <a:solidFill>
            <a:schemeClr val="accent5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0" name="Zástupný symbol obrázku 7">
            <a:extLst>
              <a:ext uri="{FF2B5EF4-FFF2-40B4-BE49-F238E27FC236}">
                <a16:creationId xmlns:a16="http://schemas.microsoft.com/office/drawing/2014/main" id="{B3DF6304-520F-4354-BB6E-1C92E207826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6951513" y="4211450"/>
            <a:ext cx="1838325" cy="183832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41" name="Zástupný symbol obrázku 7">
            <a:extLst>
              <a:ext uri="{FF2B5EF4-FFF2-40B4-BE49-F238E27FC236}">
                <a16:creationId xmlns:a16="http://schemas.microsoft.com/office/drawing/2014/main" id="{3A6CB046-F1A6-427C-8FA5-B6A517459D8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6951513" y="7954996"/>
            <a:ext cx="1838325" cy="183832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42" name="Zástupný symbol obrázku 7">
            <a:extLst>
              <a:ext uri="{FF2B5EF4-FFF2-40B4-BE49-F238E27FC236}">
                <a16:creationId xmlns:a16="http://schemas.microsoft.com/office/drawing/2014/main" id="{C880C413-E5EA-4579-B536-7D40583CB98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6951513" y="11699688"/>
            <a:ext cx="1838325" cy="183832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</p:spTree>
    <p:extLst>
      <p:ext uri="{BB962C8B-B14F-4D97-AF65-F5344CB8AC3E}">
        <p14:creationId xmlns:p14="http://schemas.microsoft.com/office/powerpoint/2010/main" val="447083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pos="12762" userDrawn="1">
          <p15:clr>
            <a:srgbClr val="FBAE40"/>
          </p15:clr>
        </p15:guide>
        <p15:guide id="15" pos="12240" userDrawn="1">
          <p15:clr>
            <a:srgbClr val="FBAE40"/>
          </p15:clr>
        </p15:guide>
        <p15:guide id="20" pos="18037" userDrawn="1">
          <p15:clr>
            <a:srgbClr val="FBAE40"/>
          </p15:clr>
        </p15:guide>
        <p15:guide id="23" orient="horz" pos="2256" userDrawn="1">
          <p15:clr>
            <a:srgbClr val="FBAE40"/>
          </p15:clr>
        </p15:guide>
        <p15:guide id="24" orient="horz" pos="6565" userDrawn="1">
          <p15:clr>
            <a:srgbClr val="FBAE40"/>
          </p15:clr>
        </p15:guide>
        <p15:guide id="30" pos="10290" userDrawn="1">
          <p15:clr>
            <a:srgbClr val="FBAE40"/>
          </p15:clr>
        </p15:guide>
        <p15:guide id="31" pos="8742" userDrawn="1">
          <p15:clr>
            <a:srgbClr val="FBAE40"/>
          </p15:clr>
        </p15:guide>
        <p15:guide id="34" orient="horz" pos="4206" userDrawn="1">
          <p15:clr>
            <a:srgbClr val="FBAE40"/>
          </p15:clr>
        </p15:guide>
        <p15:guide id="35" orient="horz" pos="4615" userDrawn="1">
          <p15:clr>
            <a:srgbClr val="FBAE40"/>
          </p15:clr>
        </p15:guide>
        <p15:guide id="37" orient="horz" pos="8924" userDrawn="1">
          <p15:clr>
            <a:srgbClr val="FBAE40"/>
          </p15:clr>
        </p15:guide>
        <p15:guide id="38" orient="horz" pos="6973" userDrawn="1">
          <p15:clr>
            <a:srgbClr val="FBAE40"/>
          </p15:clr>
        </p15:guide>
        <p15:guide id="39" pos="2964" userDrawn="1">
          <p15:clr>
            <a:srgbClr val="FBAE40"/>
          </p15:clr>
        </p15:guide>
        <p15:guide id="40" pos="3486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y ke zkopír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DCA011DC-F39B-4A8C-9C8D-3BA345F18639}"/>
              </a:ext>
            </a:extLst>
          </p:cNvPr>
          <p:cNvCxnSpPr/>
          <p:nvPr userDrawn="1"/>
        </p:nvCxnSpPr>
        <p:spPr>
          <a:xfrm>
            <a:off x="6633932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é Písmeno">
            <a:extLst>
              <a:ext uri="{FF2B5EF4-FFF2-40B4-BE49-F238E27FC236}">
                <a16:creationId xmlns:a16="http://schemas.microsoft.com/office/drawing/2014/main" id="{9EFC244F-2487-42C7-B0D4-4CAEC7353EE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6012794" y="6709948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29" name="Zástupný Interval">
            <a:extLst>
              <a:ext uri="{FF2B5EF4-FFF2-40B4-BE49-F238E27FC236}">
                <a16:creationId xmlns:a16="http://schemas.microsoft.com/office/drawing/2014/main" id="{0F063F85-7509-4D5D-85FB-F3088F67488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615493" y="14008982"/>
            <a:ext cx="9162476" cy="612000"/>
          </a:xfrm>
          <a:custGeom>
            <a:avLst/>
            <a:gdLst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2476" h="612000">
                <a:moveTo>
                  <a:pt x="0" y="102002"/>
                </a:moveTo>
                <a:lnTo>
                  <a:pt x="102002" y="0"/>
                </a:lnTo>
                <a:lnTo>
                  <a:pt x="9060474" y="0"/>
                </a:lnTo>
                <a:lnTo>
                  <a:pt x="9162476" y="102002"/>
                </a:lnTo>
                <a:lnTo>
                  <a:pt x="9162476" y="509998"/>
                </a:lnTo>
                <a:lnTo>
                  <a:pt x="9060474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lIns="180000" tIns="36000" rIns="180000" bIns="36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0" name="Zástupný Interval">
            <a:extLst>
              <a:ext uri="{FF2B5EF4-FFF2-40B4-BE49-F238E27FC236}">
                <a16:creationId xmlns:a16="http://schemas.microsoft.com/office/drawing/2014/main" id="{CBB1E0F7-8EC4-4F33-BA52-595F7EFB0F71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1615493" y="13311837"/>
            <a:ext cx="9162476" cy="612000"/>
          </a:xfrm>
          <a:custGeom>
            <a:avLst/>
            <a:gdLst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2476" h="612000">
                <a:moveTo>
                  <a:pt x="0" y="102002"/>
                </a:moveTo>
                <a:lnTo>
                  <a:pt x="102002" y="0"/>
                </a:lnTo>
                <a:lnTo>
                  <a:pt x="9060474" y="0"/>
                </a:lnTo>
                <a:lnTo>
                  <a:pt x="9162476" y="102002"/>
                </a:lnTo>
                <a:lnTo>
                  <a:pt x="9162476" y="509998"/>
                </a:lnTo>
                <a:lnTo>
                  <a:pt x="9060474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180000" tIns="36000" rIns="180000" bIns="36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1" name="Zástupný Interval">
            <a:extLst>
              <a:ext uri="{FF2B5EF4-FFF2-40B4-BE49-F238E27FC236}">
                <a16:creationId xmlns:a16="http://schemas.microsoft.com/office/drawing/2014/main" id="{B2BB7F4C-34A9-4FC8-8DAC-D2F9AAD51FFC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1615494" y="11917548"/>
            <a:ext cx="4954492" cy="612000"/>
          </a:xfrm>
          <a:custGeom>
            <a:avLst/>
            <a:gdLst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4492" h="612000">
                <a:moveTo>
                  <a:pt x="0" y="102002"/>
                </a:moveTo>
                <a:lnTo>
                  <a:pt x="102002" y="0"/>
                </a:lnTo>
                <a:lnTo>
                  <a:pt x="4852490" y="0"/>
                </a:lnTo>
                <a:lnTo>
                  <a:pt x="4954492" y="102002"/>
                </a:lnTo>
                <a:lnTo>
                  <a:pt x="4954492" y="509998"/>
                </a:lnTo>
                <a:lnTo>
                  <a:pt x="4852490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180000" tIns="36000" rIns="180000" bIns="36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3" name="Zástupný Interval">
            <a:extLst>
              <a:ext uri="{FF2B5EF4-FFF2-40B4-BE49-F238E27FC236}">
                <a16:creationId xmlns:a16="http://schemas.microsoft.com/office/drawing/2014/main" id="{B72A59AD-E8E4-4B74-B847-D78D00BDD751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1615494" y="12614692"/>
            <a:ext cx="7013306" cy="612000"/>
          </a:xfrm>
          <a:custGeom>
            <a:avLst/>
            <a:gdLst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3306" h="612000">
                <a:moveTo>
                  <a:pt x="0" y="102002"/>
                </a:moveTo>
                <a:lnTo>
                  <a:pt x="102002" y="0"/>
                </a:lnTo>
                <a:lnTo>
                  <a:pt x="6911304" y="0"/>
                </a:lnTo>
                <a:lnTo>
                  <a:pt x="7013306" y="102002"/>
                </a:lnTo>
                <a:lnTo>
                  <a:pt x="7013306" y="509998"/>
                </a:lnTo>
                <a:lnTo>
                  <a:pt x="6911304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80000" tIns="36000" rIns="180000" bIns="36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0" name="Zástupný Nadpis elementu">
            <a:extLst>
              <a:ext uri="{FF2B5EF4-FFF2-40B4-BE49-F238E27FC236}">
                <a16:creationId xmlns:a16="http://schemas.microsoft.com/office/drawing/2014/main" id="{538772F4-EB9B-400D-9281-D1405EED51EA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12189830" y="12209802"/>
            <a:ext cx="3096000" cy="3096000"/>
          </a:xfrm>
          <a:custGeom>
            <a:avLst/>
            <a:gdLst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000" h="3096000">
                <a:moveTo>
                  <a:pt x="0" y="112787"/>
                </a:moveTo>
                <a:lnTo>
                  <a:pt x="112787" y="0"/>
                </a:lnTo>
                <a:lnTo>
                  <a:pt x="2983213" y="0"/>
                </a:lnTo>
                <a:lnTo>
                  <a:pt x="3096000" y="112787"/>
                </a:lnTo>
                <a:lnTo>
                  <a:pt x="3096000" y="2983213"/>
                </a:lnTo>
                <a:lnTo>
                  <a:pt x="2983213" y="3096000"/>
                </a:lnTo>
                <a:lnTo>
                  <a:pt x="112787" y="3096000"/>
                </a:lnTo>
                <a:lnTo>
                  <a:pt x="0" y="2983213"/>
                </a:lnTo>
                <a:lnTo>
                  <a:pt x="0" y="112787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1" name="Zástupný symbol obrázku 7">
            <a:extLst>
              <a:ext uri="{FF2B5EF4-FFF2-40B4-BE49-F238E27FC236}">
                <a16:creationId xmlns:a16="http://schemas.microsoft.com/office/drawing/2014/main" id="{73AEF930-6BE1-4531-ACA9-8DEAAC31C83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2818030" y="12838640"/>
            <a:ext cx="1839600" cy="183832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42" name="Zástupný Nadpis elementu">
            <a:extLst>
              <a:ext uri="{FF2B5EF4-FFF2-40B4-BE49-F238E27FC236}">
                <a16:creationId xmlns:a16="http://schemas.microsoft.com/office/drawing/2014/main" id="{5239EAFB-2459-4C5D-881D-BD7FC9030F99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1615493" y="2790003"/>
            <a:ext cx="8054842" cy="900113"/>
          </a:xfrm>
          <a:custGeom>
            <a:avLst/>
            <a:gdLst>
              <a:gd name="connsiteX0" fmla="*/ 107167 w 8054842"/>
              <a:gd name="connsiteY0" fmla="*/ 0 h 900113"/>
              <a:gd name="connsiteX1" fmla="*/ 7947675 w 8054842"/>
              <a:gd name="connsiteY1" fmla="*/ 0 h 900113"/>
              <a:gd name="connsiteX2" fmla="*/ 8054842 w 8054842"/>
              <a:gd name="connsiteY2" fmla="*/ 107167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7167 h 900113"/>
              <a:gd name="connsiteX8" fmla="*/ 107167 w 8054842"/>
              <a:gd name="connsiteY8" fmla="*/ 0 h 900113"/>
              <a:gd name="connsiteX0" fmla="*/ 107167 w 8054842"/>
              <a:gd name="connsiteY0" fmla="*/ 0 h 900113"/>
              <a:gd name="connsiteX1" fmla="*/ 7947675 w 8054842"/>
              <a:gd name="connsiteY1" fmla="*/ 0 h 900113"/>
              <a:gd name="connsiteX2" fmla="*/ 8054842 w 8054842"/>
              <a:gd name="connsiteY2" fmla="*/ 107167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7167 h 900113"/>
              <a:gd name="connsiteX8" fmla="*/ 107167 w 8054842"/>
              <a:gd name="connsiteY8" fmla="*/ 0 h 900113"/>
              <a:gd name="connsiteX0" fmla="*/ 107167 w 8054842"/>
              <a:gd name="connsiteY0" fmla="*/ 0 h 900113"/>
              <a:gd name="connsiteX1" fmla="*/ 7947675 w 8054842"/>
              <a:gd name="connsiteY1" fmla="*/ 0 h 900113"/>
              <a:gd name="connsiteX2" fmla="*/ 8054842 w 8054842"/>
              <a:gd name="connsiteY2" fmla="*/ 107167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7167 h 900113"/>
              <a:gd name="connsiteX8" fmla="*/ 107167 w 8054842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900113">
                <a:moveTo>
                  <a:pt x="107167" y="0"/>
                </a:moveTo>
                <a:lnTo>
                  <a:pt x="7947675" y="0"/>
                </a:lnTo>
                <a:lnTo>
                  <a:pt x="8054842" y="107167"/>
                </a:lnTo>
                <a:lnTo>
                  <a:pt x="8054842" y="900113"/>
                </a:lnTo>
                <a:lnTo>
                  <a:pt x="8054842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7167"/>
                </a:lnTo>
                <a:lnTo>
                  <a:pt x="107167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43" name="Zástupný Popis">
            <a:extLst>
              <a:ext uri="{FF2B5EF4-FFF2-40B4-BE49-F238E27FC236}">
                <a16:creationId xmlns:a16="http://schemas.microsoft.com/office/drawing/2014/main" id="{B01A7A56-1BC2-471F-B2C4-C287E3A73C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5493" y="3690000"/>
            <a:ext cx="8054842" cy="3384550"/>
          </a:xfrm>
          <a:custGeom>
            <a:avLst/>
            <a:gdLst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81355 h 3384550"/>
              <a:gd name="connsiteX4" fmla="*/ 7951647 w 8054842"/>
              <a:gd name="connsiteY4" fmla="*/ 3384550 h 3384550"/>
              <a:gd name="connsiteX5" fmla="*/ 103195 w 8054842"/>
              <a:gd name="connsiteY5" fmla="*/ 3384550 h 3384550"/>
              <a:gd name="connsiteX6" fmla="*/ 0 w 8054842"/>
              <a:gd name="connsiteY6" fmla="*/ 3281355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81355 h 3384550"/>
              <a:gd name="connsiteX4" fmla="*/ 7951647 w 8054842"/>
              <a:gd name="connsiteY4" fmla="*/ 3384550 h 3384550"/>
              <a:gd name="connsiteX5" fmla="*/ 103195 w 8054842"/>
              <a:gd name="connsiteY5" fmla="*/ 3384550 h 3384550"/>
              <a:gd name="connsiteX6" fmla="*/ 0 w 8054842"/>
              <a:gd name="connsiteY6" fmla="*/ 3281355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81355 h 3384550"/>
              <a:gd name="connsiteX4" fmla="*/ 7951647 w 8054842"/>
              <a:gd name="connsiteY4" fmla="*/ 3384550 h 3384550"/>
              <a:gd name="connsiteX5" fmla="*/ 103195 w 8054842"/>
              <a:gd name="connsiteY5" fmla="*/ 3384550 h 3384550"/>
              <a:gd name="connsiteX6" fmla="*/ 0 w 8054842"/>
              <a:gd name="connsiteY6" fmla="*/ 3281355 h 3384550"/>
              <a:gd name="connsiteX7" fmla="*/ 0 w 8054842"/>
              <a:gd name="connsiteY7" fmla="*/ 0 h 3384550"/>
              <a:gd name="connsiteX8" fmla="*/ 0 w 8054842"/>
              <a:gd name="connsiteY8" fmla="*/ 0 h 33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3384550">
                <a:moveTo>
                  <a:pt x="0" y="0"/>
                </a:moveTo>
                <a:lnTo>
                  <a:pt x="8054842" y="0"/>
                </a:lnTo>
                <a:lnTo>
                  <a:pt x="8054842" y="0"/>
                </a:lnTo>
                <a:lnTo>
                  <a:pt x="8054842" y="3281355"/>
                </a:lnTo>
                <a:lnTo>
                  <a:pt x="7951647" y="3384550"/>
                </a:lnTo>
                <a:lnTo>
                  <a:pt x="103195" y="3384550"/>
                </a:lnTo>
                <a:lnTo>
                  <a:pt x="0" y="32813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540000" tIns="432000" rIns="540000" bIns="360000" anchor="t" anchorCtr="0">
            <a:normAutofit/>
          </a:bodyPr>
          <a:lstStyle>
            <a:lvl1pPr marL="359980" indent="-359980" algn="l">
              <a:lnSpc>
                <a:spcPct val="105000"/>
              </a:lnSpc>
              <a:spcBef>
                <a:spcPts val="0"/>
              </a:spcBef>
              <a:spcAft>
                <a:spcPts val="2500"/>
              </a:spcAft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 sz="3000"/>
            </a:lvl2pPr>
            <a:lvl3pPr marL="914348" indent="0">
              <a:buFontTx/>
              <a:buNone/>
              <a:defRPr sz="3000"/>
            </a:lvl3pPr>
            <a:lvl4pPr marL="1371522" indent="0">
              <a:buFontTx/>
              <a:buNone/>
              <a:defRPr sz="3000"/>
            </a:lvl4pPr>
            <a:lvl5pPr marL="1828697" indent="0">
              <a:buFontTx/>
              <a:buNone/>
              <a:defRPr sz="3000"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46" name="Zástupný text 160">
            <a:extLst>
              <a:ext uri="{FF2B5EF4-FFF2-40B4-BE49-F238E27FC236}">
                <a16:creationId xmlns:a16="http://schemas.microsoft.com/office/drawing/2014/main" id="{554760C8-54DD-4474-9CB5-F18C106CCFF9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 rot="10800000">
            <a:off x="16068957" y="53964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1" name="Zástupný text 160">
            <a:extLst>
              <a:ext uri="{FF2B5EF4-FFF2-40B4-BE49-F238E27FC236}">
                <a16:creationId xmlns:a16="http://schemas.microsoft.com/office/drawing/2014/main" id="{2FAEAC8E-19B1-40DF-8BBF-E41F582FA994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 rot="10800000">
            <a:off x="16942501" y="53964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2" name="Zástupný text 160">
            <a:extLst>
              <a:ext uri="{FF2B5EF4-FFF2-40B4-BE49-F238E27FC236}">
                <a16:creationId xmlns:a16="http://schemas.microsoft.com/office/drawing/2014/main" id="{2538D6B6-312E-4E91-8552-C4682EED830C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 rot="10800000">
            <a:off x="17816046" y="53964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3" name="Zástupný text 160">
            <a:extLst>
              <a:ext uri="{FF2B5EF4-FFF2-40B4-BE49-F238E27FC236}">
                <a16:creationId xmlns:a16="http://schemas.microsoft.com/office/drawing/2014/main" id="{48B23DF7-93B7-45EF-9345-6093654E5795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 rot="10800000">
            <a:off x="18689590" y="53964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4" name="Zástupný text 160">
            <a:extLst>
              <a:ext uri="{FF2B5EF4-FFF2-40B4-BE49-F238E27FC236}">
                <a16:creationId xmlns:a16="http://schemas.microsoft.com/office/drawing/2014/main" id="{95296DA5-BEF5-4A81-9A29-1D84C0BD41AD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 rot="10800000">
            <a:off x="19563134" y="53964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5" name="Zástupný text 160">
            <a:extLst>
              <a:ext uri="{FF2B5EF4-FFF2-40B4-BE49-F238E27FC236}">
                <a16:creationId xmlns:a16="http://schemas.microsoft.com/office/drawing/2014/main" id="{203E6084-992B-40B1-BBBE-04EA5D7298E2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 rot="10800000">
            <a:off x="20436676" y="53964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6" name="Zástupný Interval">
            <a:extLst>
              <a:ext uri="{FF2B5EF4-FFF2-40B4-BE49-F238E27FC236}">
                <a16:creationId xmlns:a16="http://schemas.microsoft.com/office/drawing/2014/main" id="{AB580913-3797-4EBE-A18E-635F4EAEC34A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1615493" y="14706127"/>
            <a:ext cx="9162476" cy="612000"/>
          </a:xfrm>
          <a:custGeom>
            <a:avLst/>
            <a:gdLst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2476" h="612000">
                <a:moveTo>
                  <a:pt x="0" y="102002"/>
                </a:moveTo>
                <a:lnTo>
                  <a:pt x="102002" y="0"/>
                </a:lnTo>
                <a:lnTo>
                  <a:pt x="9060474" y="0"/>
                </a:lnTo>
                <a:lnTo>
                  <a:pt x="9162476" y="102002"/>
                </a:lnTo>
                <a:lnTo>
                  <a:pt x="9162476" y="509998"/>
                </a:lnTo>
                <a:lnTo>
                  <a:pt x="9060474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lIns="180000" tIns="36000" rIns="180000" bIns="36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8" name="Zástupná Legenda">
            <a:extLst>
              <a:ext uri="{FF2B5EF4-FFF2-40B4-BE49-F238E27FC236}">
                <a16:creationId xmlns:a16="http://schemas.microsoft.com/office/drawing/2014/main" id="{3591AC55-413E-4378-A0AB-E612D5ED1DFD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22454689" y="5468970"/>
            <a:ext cx="493200" cy="4932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9" name="Zástupná Legenda">
            <a:extLst>
              <a:ext uri="{FF2B5EF4-FFF2-40B4-BE49-F238E27FC236}">
                <a16:creationId xmlns:a16="http://schemas.microsoft.com/office/drawing/2014/main" id="{2C498313-216B-48B0-ADC5-2A71D07E6947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23399611" y="5468970"/>
            <a:ext cx="493200" cy="4932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60" name="Zástupná Legenda">
            <a:extLst>
              <a:ext uri="{FF2B5EF4-FFF2-40B4-BE49-F238E27FC236}">
                <a16:creationId xmlns:a16="http://schemas.microsoft.com/office/drawing/2014/main" id="{46237DC7-54A7-45FF-BEF1-77A73213A8B7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26234371" y="5468970"/>
            <a:ext cx="493200" cy="493200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61" name="Zástupná Legenda">
            <a:extLst>
              <a:ext uri="{FF2B5EF4-FFF2-40B4-BE49-F238E27FC236}">
                <a16:creationId xmlns:a16="http://schemas.microsoft.com/office/drawing/2014/main" id="{6F08945F-60F8-46CE-AE21-25E54C9969B1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27179293" y="5468970"/>
            <a:ext cx="493200" cy="49320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63" name="Zástupná Legenda">
            <a:extLst>
              <a:ext uri="{FF2B5EF4-FFF2-40B4-BE49-F238E27FC236}">
                <a16:creationId xmlns:a16="http://schemas.microsoft.com/office/drawing/2014/main" id="{ACDF0F12-B02C-4814-972B-011DA6D29A48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24344530" y="5468970"/>
            <a:ext cx="493200" cy="49320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64" name="Zástupná Legenda">
            <a:extLst>
              <a:ext uri="{FF2B5EF4-FFF2-40B4-BE49-F238E27FC236}">
                <a16:creationId xmlns:a16="http://schemas.microsoft.com/office/drawing/2014/main" id="{3854E464-5943-4AAA-A8AB-B6B1CCA6F47F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25289452" y="5468970"/>
            <a:ext cx="493200" cy="49320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68" name="Zástupný text 40">
            <a:extLst>
              <a:ext uri="{FF2B5EF4-FFF2-40B4-BE49-F238E27FC236}">
                <a16:creationId xmlns:a16="http://schemas.microsoft.com/office/drawing/2014/main" id="{35671479-7487-4008-B2BA-3E6933A0693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rot="3600000">
            <a:off x="21309007" y="6172618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9" name="Zástupný text 43">
            <a:extLst>
              <a:ext uri="{FF2B5EF4-FFF2-40B4-BE49-F238E27FC236}">
                <a16:creationId xmlns:a16="http://schemas.microsoft.com/office/drawing/2014/main" id="{7F7C29D8-F770-44E0-A3CD-8C4B84EDB8F7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 rot="18000000">
            <a:off x="17563251" y="9402021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0" name="Zástupný text 44">
            <a:extLst>
              <a:ext uri="{FF2B5EF4-FFF2-40B4-BE49-F238E27FC236}">
                <a16:creationId xmlns:a16="http://schemas.microsoft.com/office/drawing/2014/main" id="{19E754F3-67C0-4F70-A2E7-315CEE76879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 rot="14400000">
            <a:off x="19436056" y="11558823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1" name="Zástupný text 45">
            <a:extLst>
              <a:ext uri="{FF2B5EF4-FFF2-40B4-BE49-F238E27FC236}">
                <a16:creationId xmlns:a16="http://schemas.microsoft.com/office/drawing/2014/main" id="{0C09F0A1-6615-47E7-830C-06B2425B098D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 rot="10800000">
            <a:off x="22242812" y="11025433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2" name="Zástupný text 46">
            <a:extLst>
              <a:ext uri="{FF2B5EF4-FFF2-40B4-BE49-F238E27FC236}">
                <a16:creationId xmlns:a16="http://schemas.microsoft.com/office/drawing/2014/main" id="{6DCE5A35-5E89-4A08-A48A-546B74BF56E2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 rot="7200000">
            <a:off x="23169730" y="8331071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3" name="Zástupný text 47">
            <a:extLst>
              <a:ext uri="{FF2B5EF4-FFF2-40B4-BE49-F238E27FC236}">
                <a16:creationId xmlns:a16="http://schemas.microsoft.com/office/drawing/2014/main" id="{EF9B56DF-09CF-4074-86BE-A9F252B715F4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8507036" y="6707006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bg2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0" name="Zástupný Nadpis elementu">
            <a:extLst>
              <a:ext uri="{FF2B5EF4-FFF2-40B4-BE49-F238E27FC236}">
                <a16:creationId xmlns:a16="http://schemas.microsoft.com/office/drawing/2014/main" id="{E0B9047D-1862-47A6-841A-F456C5E37C3E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1614347" y="7344000"/>
            <a:ext cx="8054842" cy="900113"/>
          </a:xfrm>
          <a:custGeom>
            <a:avLst/>
            <a:gdLst>
              <a:gd name="connsiteX0" fmla="*/ 107167 w 8054842"/>
              <a:gd name="connsiteY0" fmla="*/ 0 h 900113"/>
              <a:gd name="connsiteX1" fmla="*/ 7947675 w 8054842"/>
              <a:gd name="connsiteY1" fmla="*/ 0 h 900113"/>
              <a:gd name="connsiteX2" fmla="*/ 8054842 w 8054842"/>
              <a:gd name="connsiteY2" fmla="*/ 107167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7167 h 900113"/>
              <a:gd name="connsiteX8" fmla="*/ 107167 w 8054842"/>
              <a:gd name="connsiteY8" fmla="*/ 0 h 900113"/>
              <a:gd name="connsiteX0" fmla="*/ 107167 w 8054842"/>
              <a:gd name="connsiteY0" fmla="*/ 0 h 900113"/>
              <a:gd name="connsiteX1" fmla="*/ 7947675 w 8054842"/>
              <a:gd name="connsiteY1" fmla="*/ 0 h 900113"/>
              <a:gd name="connsiteX2" fmla="*/ 8054842 w 8054842"/>
              <a:gd name="connsiteY2" fmla="*/ 107167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7167 h 900113"/>
              <a:gd name="connsiteX8" fmla="*/ 107167 w 8054842"/>
              <a:gd name="connsiteY8" fmla="*/ 0 h 900113"/>
              <a:gd name="connsiteX0" fmla="*/ 107167 w 8054842"/>
              <a:gd name="connsiteY0" fmla="*/ 0 h 900113"/>
              <a:gd name="connsiteX1" fmla="*/ 7947675 w 8054842"/>
              <a:gd name="connsiteY1" fmla="*/ 0 h 900113"/>
              <a:gd name="connsiteX2" fmla="*/ 8054842 w 8054842"/>
              <a:gd name="connsiteY2" fmla="*/ 107167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7167 h 900113"/>
              <a:gd name="connsiteX8" fmla="*/ 107167 w 8054842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900113">
                <a:moveTo>
                  <a:pt x="107167" y="0"/>
                </a:moveTo>
                <a:lnTo>
                  <a:pt x="7947675" y="0"/>
                </a:lnTo>
                <a:lnTo>
                  <a:pt x="8054842" y="107167"/>
                </a:lnTo>
                <a:lnTo>
                  <a:pt x="8054842" y="900113"/>
                </a:lnTo>
                <a:lnTo>
                  <a:pt x="8054842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7167"/>
                </a:lnTo>
                <a:lnTo>
                  <a:pt x="107167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57" name="Zástupný Popis">
            <a:extLst>
              <a:ext uri="{FF2B5EF4-FFF2-40B4-BE49-F238E27FC236}">
                <a16:creationId xmlns:a16="http://schemas.microsoft.com/office/drawing/2014/main" id="{575883C2-CA5F-41F2-B4E1-74A329C0CDAA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1614347" y="8244000"/>
            <a:ext cx="8054842" cy="3384550"/>
          </a:xfrm>
          <a:custGeom>
            <a:avLst/>
            <a:gdLst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81355 h 3384550"/>
              <a:gd name="connsiteX4" fmla="*/ 7951647 w 8054842"/>
              <a:gd name="connsiteY4" fmla="*/ 3384550 h 3384550"/>
              <a:gd name="connsiteX5" fmla="*/ 103195 w 8054842"/>
              <a:gd name="connsiteY5" fmla="*/ 3384550 h 3384550"/>
              <a:gd name="connsiteX6" fmla="*/ 0 w 8054842"/>
              <a:gd name="connsiteY6" fmla="*/ 3281355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81355 h 3384550"/>
              <a:gd name="connsiteX4" fmla="*/ 7951647 w 8054842"/>
              <a:gd name="connsiteY4" fmla="*/ 3384550 h 3384550"/>
              <a:gd name="connsiteX5" fmla="*/ 103195 w 8054842"/>
              <a:gd name="connsiteY5" fmla="*/ 3384550 h 3384550"/>
              <a:gd name="connsiteX6" fmla="*/ 0 w 8054842"/>
              <a:gd name="connsiteY6" fmla="*/ 3281355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81355 h 3384550"/>
              <a:gd name="connsiteX4" fmla="*/ 7951647 w 8054842"/>
              <a:gd name="connsiteY4" fmla="*/ 3384550 h 3384550"/>
              <a:gd name="connsiteX5" fmla="*/ 103195 w 8054842"/>
              <a:gd name="connsiteY5" fmla="*/ 3384550 h 3384550"/>
              <a:gd name="connsiteX6" fmla="*/ 0 w 8054842"/>
              <a:gd name="connsiteY6" fmla="*/ 3281355 h 3384550"/>
              <a:gd name="connsiteX7" fmla="*/ 0 w 8054842"/>
              <a:gd name="connsiteY7" fmla="*/ 0 h 3384550"/>
              <a:gd name="connsiteX8" fmla="*/ 0 w 8054842"/>
              <a:gd name="connsiteY8" fmla="*/ 0 h 33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3384550">
                <a:moveTo>
                  <a:pt x="0" y="0"/>
                </a:moveTo>
                <a:lnTo>
                  <a:pt x="8054842" y="0"/>
                </a:lnTo>
                <a:lnTo>
                  <a:pt x="8054842" y="0"/>
                </a:lnTo>
                <a:lnTo>
                  <a:pt x="8054842" y="3281355"/>
                </a:lnTo>
                <a:lnTo>
                  <a:pt x="7951647" y="3384550"/>
                </a:lnTo>
                <a:lnTo>
                  <a:pt x="103195" y="3384550"/>
                </a:lnTo>
                <a:lnTo>
                  <a:pt x="0" y="32813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540000" tIns="432000" rIns="540000" bIns="360000" anchor="t" anchorCtr="0">
            <a:normAutofit/>
          </a:bodyPr>
          <a:lstStyle>
            <a:lvl1pPr marL="359980" indent="-359980" algn="l">
              <a:lnSpc>
                <a:spcPct val="105000"/>
              </a:lnSpc>
              <a:spcBef>
                <a:spcPts val="0"/>
              </a:spcBef>
              <a:spcAft>
                <a:spcPts val="2500"/>
              </a:spcAft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 sz="3000"/>
            </a:lvl2pPr>
            <a:lvl3pPr marL="914348" indent="0">
              <a:buFontTx/>
              <a:buNone/>
              <a:defRPr sz="3000"/>
            </a:lvl3pPr>
            <a:lvl4pPr marL="1371522" indent="0">
              <a:buFontTx/>
              <a:buNone/>
              <a:defRPr sz="3000"/>
            </a:lvl4pPr>
            <a:lvl5pPr marL="1828697" indent="0">
              <a:buFontTx/>
              <a:buNone/>
              <a:defRPr sz="3000"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2" name="Zástupný Nadpis elementu">
            <a:extLst>
              <a:ext uri="{FF2B5EF4-FFF2-40B4-BE49-F238E27FC236}">
                <a16:creationId xmlns:a16="http://schemas.microsoft.com/office/drawing/2014/main" id="{C1050EEC-7E15-45BC-B58F-9B868721AF53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21741871" y="2790000"/>
            <a:ext cx="6891867" cy="882000"/>
          </a:xfrm>
          <a:custGeom>
            <a:avLst/>
            <a:gdLst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1867" h="900112">
                <a:moveTo>
                  <a:pt x="0" y="100813"/>
                </a:moveTo>
                <a:lnTo>
                  <a:pt x="100813" y="0"/>
                </a:lnTo>
                <a:lnTo>
                  <a:pt x="6791054" y="0"/>
                </a:lnTo>
                <a:lnTo>
                  <a:pt x="6891867" y="100813"/>
                </a:lnTo>
                <a:lnTo>
                  <a:pt x="6891867" y="799299"/>
                </a:lnTo>
                <a:lnTo>
                  <a:pt x="6791054" y="900112"/>
                </a:lnTo>
                <a:lnTo>
                  <a:pt x="100813" y="900112"/>
                </a:lnTo>
                <a:lnTo>
                  <a:pt x="0" y="799299"/>
                </a:lnTo>
                <a:lnTo>
                  <a:pt x="0" y="100813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segmentu</a:t>
            </a:r>
          </a:p>
        </p:txBody>
      </p:sp>
      <p:sp>
        <p:nvSpPr>
          <p:cNvPr id="65" name="Zástupný Nadpis elementu">
            <a:extLst>
              <a:ext uri="{FF2B5EF4-FFF2-40B4-BE49-F238E27FC236}">
                <a16:creationId xmlns:a16="http://schemas.microsoft.com/office/drawing/2014/main" id="{F18E0BF9-5EA4-4C37-B1C1-B8A657CC67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747983" y="3672000"/>
            <a:ext cx="6891867" cy="882000"/>
          </a:xfrm>
          <a:custGeom>
            <a:avLst/>
            <a:gdLst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1867" h="900112">
                <a:moveTo>
                  <a:pt x="0" y="100813"/>
                </a:moveTo>
                <a:lnTo>
                  <a:pt x="100813" y="0"/>
                </a:lnTo>
                <a:lnTo>
                  <a:pt x="6791054" y="0"/>
                </a:lnTo>
                <a:lnTo>
                  <a:pt x="6891867" y="100813"/>
                </a:lnTo>
                <a:lnTo>
                  <a:pt x="6891867" y="799299"/>
                </a:lnTo>
                <a:lnTo>
                  <a:pt x="6791054" y="900112"/>
                </a:lnTo>
                <a:lnTo>
                  <a:pt x="100813" y="900112"/>
                </a:lnTo>
                <a:lnTo>
                  <a:pt x="0" y="799299"/>
                </a:lnTo>
                <a:lnTo>
                  <a:pt x="0" y="100813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segmentu</a:t>
            </a:r>
          </a:p>
        </p:txBody>
      </p:sp>
      <p:sp>
        <p:nvSpPr>
          <p:cNvPr id="66" name="Zástupný Nadpis elementu">
            <a:extLst>
              <a:ext uri="{FF2B5EF4-FFF2-40B4-BE49-F238E27FC236}">
                <a16:creationId xmlns:a16="http://schemas.microsoft.com/office/drawing/2014/main" id="{31C770A8-77B2-4B57-B8C4-C0BD83F66F2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403991" y="2787299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67" name="Zástupný Nadpis elementu">
            <a:extLst>
              <a:ext uri="{FF2B5EF4-FFF2-40B4-BE49-F238E27FC236}">
                <a16:creationId xmlns:a16="http://schemas.microsoft.com/office/drawing/2014/main" id="{02AA2AEE-1892-4AFA-BF6B-E7B2D936852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0403416" y="3669299"/>
            <a:ext cx="4885086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74" name="Zástupný Nadpis elementu">
            <a:extLst>
              <a:ext uri="{FF2B5EF4-FFF2-40B4-BE49-F238E27FC236}">
                <a16:creationId xmlns:a16="http://schemas.microsoft.com/office/drawing/2014/main" id="{618D4DAA-4CF1-4BB4-A14A-AD594EB5B0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403416" y="5661960"/>
            <a:ext cx="4885086" cy="3509751"/>
          </a:xfrm>
          <a:custGeom>
            <a:avLst/>
            <a:gdLst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3509751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3403932"/>
                </a:lnTo>
                <a:lnTo>
                  <a:pt x="4779267" y="3509751"/>
                </a:lnTo>
                <a:lnTo>
                  <a:pt x="105819" y="3509751"/>
                </a:lnTo>
                <a:lnTo>
                  <a:pt x="0" y="34039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75" name="Zástupný Nadpis elementu">
            <a:extLst>
              <a:ext uri="{FF2B5EF4-FFF2-40B4-BE49-F238E27FC236}">
                <a16:creationId xmlns:a16="http://schemas.microsoft.com/office/drawing/2014/main" id="{160A337A-C6D3-4955-BFEE-B68385503BB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0402578" y="4778821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76" name="Zástupný Nadpis elementu">
            <a:extLst>
              <a:ext uri="{FF2B5EF4-FFF2-40B4-BE49-F238E27FC236}">
                <a16:creationId xmlns:a16="http://schemas.microsoft.com/office/drawing/2014/main" id="{E9054661-8CB5-4F0F-AF32-B39C542AD2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04125" y="10258436"/>
            <a:ext cx="4885200" cy="1746038"/>
          </a:xfrm>
          <a:custGeom>
            <a:avLst/>
            <a:gdLst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9075" h="1746038">
                <a:moveTo>
                  <a:pt x="0" y="0"/>
                </a:moveTo>
                <a:lnTo>
                  <a:pt x="4889075" y="0"/>
                </a:lnTo>
                <a:lnTo>
                  <a:pt x="4889075" y="0"/>
                </a:lnTo>
                <a:lnTo>
                  <a:pt x="4889075" y="1641258"/>
                </a:lnTo>
                <a:lnTo>
                  <a:pt x="4784295" y="1746038"/>
                </a:lnTo>
                <a:lnTo>
                  <a:pt x="104780" y="1746038"/>
                </a:lnTo>
                <a:lnTo>
                  <a:pt x="0" y="164125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77" name="Zástupný Nadpis elementu">
            <a:extLst>
              <a:ext uri="{FF2B5EF4-FFF2-40B4-BE49-F238E27FC236}">
                <a16:creationId xmlns:a16="http://schemas.microsoft.com/office/drawing/2014/main" id="{7CC2625F-A26A-446E-B674-67247DF42CD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0402578" y="9377036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78" name="Zástupný Nadpis elementu">
            <a:extLst>
              <a:ext uri="{FF2B5EF4-FFF2-40B4-BE49-F238E27FC236}">
                <a16:creationId xmlns:a16="http://schemas.microsoft.com/office/drawing/2014/main" id="{46DF37EB-A486-4C4E-99FF-C50804B5FB52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121055" y="2785476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79" name="Zástupný Nadpis elementu">
            <a:extLst>
              <a:ext uri="{FF2B5EF4-FFF2-40B4-BE49-F238E27FC236}">
                <a16:creationId xmlns:a16="http://schemas.microsoft.com/office/drawing/2014/main" id="{30A4C837-E987-41B3-B95F-E422F8A9D5CE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120480" y="3667476"/>
            <a:ext cx="4885086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</p:spTree>
    <p:extLst>
      <p:ext uri="{BB962C8B-B14F-4D97-AF65-F5344CB8AC3E}">
        <p14:creationId xmlns:p14="http://schemas.microsoft.com/office/powerpoint/2010/main" val="3910366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5" userDrawn="1">
          <p15:clr>
            <a:srgbClr val="FBAE40"/>
          </p15:clr>
        </p15:guide>
        <p15:guide id="2" orient="horz" pos="5431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 nadpis a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DCA011DC-F39B-4A8C-9C8D-3BA345F18639}"/>
              </a:ext>
            </a:extLst>
          </p:cNvPr>
          <p:cNvCxnSpPr/>
          <p:nvPr userDrawn="1"/>
        </p:nvCxnSpPr>
        <p:spPr>
          <a:xfrm>
            <a:off x="6633932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392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5" userDrawn="1">
          <p15:clr>
            <a:srgbClr val="FBAE40"/>
          </p15:clr>
        </p15:guide>
        <p15:guide id="2" orient="horz" pos="5431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é Písmeno">
            <a:extLst>
              <a:ext uri="{FF2B5EF4-FFF2-40B4-BE49-F238E27FC236}">
                <a16:creationId xmlns:a16="http://schemas.microsoft.com/office/drawing/2014/main" id="{26C5BCBE-9B7E-4D7C-86D0-781788C474B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071526" y="3830400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10" name="Zástupné Písmeno">
            <a:extLst>
              <a:ext uri="{FF2B5EF4-FFF2-40B4-BE49-F238E27FC236}">
                <a16:creationId xmlns:a16="http://schemas.microsoft.com/office/drawing/2014/main" id="{9F16F92C-9B9A-4772-8C45-7467C2B9B5E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071526" y="6525600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2</a:t>
            </a:r>
          </a:p>
        </p:txBody>
      </p:sp>
      <p:sp>
        <p:nvSpPr>
          <p:cNvPr id="11" name="Zástupné Písmeno">
            <a:extLst>
              <a:ext uri="{FF2B5EF4-FFF2-40B4-BE49-F238E27FC236}">
                <a16:creationId xmlns:a16="http://schemas.microsoft.com/office/drawing/2014/main" id="{F82E8623-D1B2-494F-A2BF-601282601A6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071526" y="9220800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3</a:t>
            </a:r>
          </a:p>
        </p:txBody>
      </p:sp>
      <p:sp>
        <p:nvSpPr>
          <p:cNvPr id="12" name="Zástupné Písmeno">
            <a:extLst>
              <a:ext uri="{FF2B5EF4-FFF2-40B4-BE49-F238E27FC236}">
                <a16:creationId xmlns:a16="http://schemas.microsoft.com/office/drawing/2014/main" id="{40EFB1BC-B55A-4989-85AD-862794E93C2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071526" y="11916000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4</a:t>
            </a:r>
          </a:p>
        </p:txBody>
      </p:sp>
      <p:sp>
        <p:nvSpPr>
          <p:cNvPr id="16" name="Zástupné Písmeno">
            <a:extLst>
              <a:ext uri="{FF2B5EF4-FFF2-40B4-BE49-F238E27FC236}">
                <a16:creationId xmlns:a16="http://schemas.microsoft.com/office/drawing/2014/main" id="{CFCB02DB-6745-4214-AF75-C2D3738184D6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6323059" y="3830400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5</a:t>
            </a:r>
          </a:p>
        </p:txBody>
      </p:sp>
      <p:sp>
        <p:nvSpPr>
          <p:cNvPr id="17" name="Zástupné Písmeno">
            <a:extLst>
              <a:ext uri="{FF2B5EF4-FFF2-40B4-BE49-F238E27FC236}">
                <a16:creationId xmlns:a16="http://schemas.microsoft.com/office/drawing/2014/main" id="{9C8ED334-AE0D-4001-9F90-C73085980A0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6323059" y="6525600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6</a:t>
            </a:r>
          </a:p>
        </p:txBody>
      </p:sp>
      <p:sp>
        <p:nvSpPr>
          <p:cNvPr id="18" name="Zástupné Písmeno">
            <a:extLst>
              <a:ext uri="{FF2B5EF4-FFF2-40B4-BE49-F238E27FC236}">
                <a16:creationId xmlns:a16="http://schemas.microsoft.com/office/drawing/2014/main" id="{1C0B4677-70F5-4AF8-99FD-C5BCF09BF681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6323059" y="9220800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7</a:t>
            </a:r>
          </a:p>
        </p:txBody>
      </p:sp>
      <p:sp>
        <p:nvSpPr>
          <p:cNvPr id="19" name="Zástupné Písmeno">
            <a:extLst>
              <a:ext uri="{FF2B5EF4-FFF2-40B4-BE49-F238E27FC236}">
                <a16:creationId xmlns:a16="http://schemas.microsoft.com/office/drawing/2014/main" id="{64B9BE01-891D-48D3-8657-3D06121E36B0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16323059" y="11916000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8</a:t>
            </a:r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23BC5188-34BD-40C0-9CBD-230DC447AD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02338" y="3830400"/>
            <a:ext cx="9099484" cy="13284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2" name="Zástupný text 20">
            <a:extLst>
              <a:ext uri="{FF2B5EF4-FFF2-40B4-BE49-F238E27FC236}">
                <a16:creationId xmlns:a16="http://schemas.microsoft.com/office/drawing/2014/main" id="{A73BD4E6-852E-4901-A64E-7C94C9CBE0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02338" y="6525600"/>
            <a:ext cx="9099484" cy="13284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3" name="Zástupný text 20">
            <a:extLst>
              <a:ext uri="{FF2B5EF4-FFF2-40B4-BE49-F238E27FC236}">
                <a16:creationId xmlns:a16="http://schemas.microsoft.com/office/drawing/2014/main" id="{786AD2E8-0E58-4EDE-AC50-B59FE9893A5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02339" y="9220800"/>
            <a:ext cx="9099484" cy="13284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4" name="Zástupný text 20">
            <a:extLst>
              <a:ext uri="{FF2B5EF4-FFF2-40B4-BE49-F238E27FC236}">
                <a16:creationId xmlns:a16="http://schemas.microsoft.com/office/drawing/2014/main" id="{8070E9FA-FB7A-4624-92C0-7286D7EC86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02339" y="11916000"/>
            <a:ext cx="9099484" cy="13284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5" name="Zástupný text 20">
            <a:extLst>
              <a:ext uri="{FF2B5EF4-FFF2-40B4-BE49-F238E27FC236}">
                <a16:creationId xmlns:a16="http://schemas.microsoft.com/office/drawing/2014/main" id="{A451726D-933D-414D-8119-D34D09E8DC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43550" y="3830400"/>
            <a:ext cx="9168416" cy="13284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6" name="Zástupný text 20">
            <a:extLst>
              <a:ext uri="{FF2B5EF4-FFF2-40B4-BE49-F238E27FC236}">
                <a16:creationId xmlns:a16="http://schemas.microsoft.com/office/drawing/2014/main" id="{6C9AC08B-D7D2-4DB2-9998-99F468B3EC2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243550" y="6525600"/>
            <a:ext cx="9168416" cy="13284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7" name="Zástupný text 20">
            <a:extLst>
              <a:ext uri="{FF2B5EF4-FFF2-40B4-BE49-F238E27FC236}">
                <a16:creationId xmlns:a16="http://schemas.microsoft.com/office/drawing/2014/main" id="{54E4C759-E6B8-4BE7-A40F-094A82B9FEF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8243551" y="9220800"/>
            <a:ext cx="9168416" cy="13284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8" name="Zástupný text 20">
            <a:extLst>
              <a:ext uri="{FF2B5EF4-FFF2-40B4-BE49-F238E27FC236}">
                <a16:creationId xmlns:a16="http://schemas.microsoft.com/office/drawing/2014/main" id="{073D748E-7530-4A6E-B74A-F1D7915651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8243551" y="11916000"/>
            <a:ext cx="9168416" cy="13284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DCA011DC-F39B-4A8C-9C8D-3BA345F18639}"/>
              </a:ext>
            </a:extLst>
          </p:cNvPr>
          <p:cNvCxnSpPr/>
          <p:nvPr userDrawn="1"/>
        </p:nvCxnSpPr>
        <p:spPr>
          <a:xfrm>
            <a:off x="6633932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7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92" userDrawn="1">
          <p15:clr>
            <a:srgbClr val="FBAE40"/>
          </p15:clr>
        </p15:guide>
        <p15:guide id="2" orient="horz" pos="3254" userDrawn="1">
          <p15:clr>
            <a:srgbClr val="FBAE40"/>
          </p15:clr>
        </p15:guide>
        <p15:guide id="3" orient="horz" pos="4093" userDrawn="1">
          <p15:clr>
            <a:srgbClr val="FBAE40"/>
          </p15:clr>
        </p15:guide>
        <p15:guide id="4" orient="horz" pos="4955" userDrawn="1">
          <p15:clr>
            <a:srgbClr val="FBAE40"/>
          </p15:clr>
        </p15:guide>
        <p15:guide id="5" orient="horz" pos="5794" userDrawn="1">
          <p15:clr>
            <a:srgbClr val="FBAE40"/>
          </p15:clr>
        </p15:guide>
        <p15:guide id="6" orient="horz" pos="6656" userDrawn="1">
          <p15:clr>
            <a:srgbClr val="FBAE40"/>
          </p15:clr>
        </p15:guide>
        <p15:guide id="7" orient="horz" pos="7495" userDrawn="1">
          <p15:clr>
            <a:srgbClr val="FBAE40"/>
          </p15:clr>
        </p15:guide>
        <p15:guide id="8" orient="horz" pos="8357" userDrawn="1">
          <p15:clr>
            <a:srgbClr val="FBAE40"/>
          </p15:clr>
        </p15:guide>
        <p15:guide id="9" pos="2557" userDrawn="1">
          <p15:clr>
            <a:srgbClr val="FBAE40"/>
          </p15:clr>
        </p15:guide>
        <p15:guide id="10" pos="3418" userDrawn="1">
          <p15:clr>
            <a:srgbClr val="FBAE40"/>
          </p15:clr>
        </p15:guide>
        <p15:guide id="11" pos="3781" userDrawn="1">
          <p15:clr>
            <a:srgbClr val="FBAE40"/>
          </p15:clr>
        </p15:guide>
        <p15:guide id="12" pos="9513" userDrawn="1">
          <p15:clr>
            <a:srgbClr val="FBAE40"/>
          </p15:clr>
        </p15:guide>
        <p15:guide id="13" pos="10282" userDrawn="1">
          <p15:clr>
            <a:srgbClr val="FBAE40"/>
          </p15:clr>
        </p15:guide>
        <p15:guide id="14" pos="11129" userDrawn="1">
          <p15:clr>
            <a:srgbClr val="FBAE40"/>
          </p15:clr>
        </p15:guide>
        <p15:guide id="15" pos="11492" userDrawn="1">
          <p15:clr>
            <a:srgbClr val="FBAE40"/>
          </p15:clr>
        </p15:guide>
        <p15:guide id="16" pos="17266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Y 19,42 cm" hidden="1">
            <a:extLst>
              <a:ext uri="{FF2B5EF4-FFF2-40B4-BE49-F238E27FC236}">
                <a16:creationId xmlns:a16="http://schemas.microsoft.com/office/drawing/2014/main" id="{E4D025DD-E9A5-4B07-AA19-F3E755D73C11}"/>
              </a:ext>
            </a:extLst>
          </p:cNvPr>
          <p:cNvCxnSpPr/>
          <p:nvPr userDrawn="1"/>
        </p:nvCxnSpPr>
        <p:spPr>
          <a:xfrm>
            <a:off x="2" y="6991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ástupný text 83">
            <a:extLst>
              <a:ext uri="{FF2B5EF4-FFF2-40B4-BE49-F238E27FC236}">
                <a16:creationId xmlns:a16="http://schemas.microsoft.com/office/drawing/2014/main" id="{5112B46A-6A1B-448C-A5A2-DFFBB4D7D93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0800000" flipV="1">
            <a:off x="6632917" y="8440936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1" name="Zástupný text 83">
            <a:extLst>
              <a:ext uri="{FF2B5EF4-FFF2-40B4-BE49-F238E27FC236}">
                <a16:creationId xmlns:a16="http://schemas.microsoft.com/office/drawing/2014/main" id="{7AFE0E09-0EAC-49E1-AFAD-28E5C6FAD9D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 rot="10800000" flipV="1">
            <a:off x="13990856" y="8442000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2" name="Zástupný text 83">
            <a:extLst>
              <a:ext uri="{FF2B5EF4-FFF2-40B4-BE49-F238E27FC236}">
                <a16:creationId xmlns:a16="http://schemas.microsoft.com/office/drawing/2014/main" id="{B81EFFC3-AF37-4336-889B-4A0BD6CB4E0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10800000" flipV="1">
            <a:off x="21358907" y="8442000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3" name="Zástupný text 83">
            <a:extLst>
              <a:ext uri="{FF2B5EF4-FFF2-40B4-BE49-F238E27FC236}">
                <a16:creationId xmlns:a16="http://schemas.microsoft.com/office/drawing/2014/main" id="{7F502523-24E3-4B96-875C-E754CB62189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 rot="10800000" flipV="1">
            <a:off x="13990817" y="6100076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4" name="Zástupný text 83">
            <a:extLst>
              <a:ext uri="{FF2B5EF4-FFF2-40B4-BE49-F238E27FC236}">
                <a16:creationId xmlns:a16="http://schemas.microsoft.com/office/drawing/2014/main" id="{74A17A65-4CA0-49FC-81D8-E3528479D3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 rot="10800000" flipV="1">
            <a:off x="21358907" y="6100076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5" name="Zástupný text 83">
            <a:extLst>
              <a:ext uri="{FF2B5EF4-FFF2-40B4-BE49-F238E27FC236}">
                <a16:creationId xmlns:a16="http://schemas.microsoft.com/office/drawing/2014/main" id="{8EA50273-33E1-4143-B111-CA07DB68F50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 rot="10800000" flipV="1">
            <a:off x="21358907" y="3762000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6" name="Zástupný text 83">
            <a:extLst>
              <a:ext uri="{FF2B5EF4-FFF2-40B4-BE49-F238E27FC236}">
                <a16:creationId xmlns:a16="http://schemas.microsoft.com/office/drawing/2014/main" id="{652E28BB-F567-45B3-AB3E-477070BEFAF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 rot="10800000" flipV="1">
            <a:off x="13988626" y="10782000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7" name="Zástupný text 83">
            <a:extLst>
              <a:ext uri="{FF2B5EF4-FFF2-40B4-BE49-F238E27FC236}">
                <a16:creationId xmlns:a16="http://schemas.microsoft.com/office/drawing/2014/main" id="{66B9292F-2B6D-49E2-BD98-84401E60CF2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0800000" flipV="1">
            <a:off x="21358907" y="10782000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8" name="Zástupný text 83">
            <a:extLst>
              <a:ext uri="{FF2B5EF4-FFF2-40B4-BE49-F238E27FC236}">
                <a16:creationId xmlns:a16="http://schemas.microsoft.com/office/drawing/2014/main" id="{0F7EE9E5-D460-4D00-8C62-F3E73060389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0800000" flipV="1">
            <a:off x="21360627" y="13120627"/>
            <a:ext cx="2226394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9" name="Zástupný text 83">
            <a:extLst>
              <a:ext uri="{FF2B5EF4-FFF2-40B4-BE49-F238E27FC236}">
                <a16:creationId xmlns:a16="http://schemas.microsoft.com/office/drawing/2014/main" id="{963BD7D6-BED2-479F-B343-31417F947C9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0800000" flipV="1">
            <a:off x="7724521" y="6104423"/>
            <a:ext cx="1134789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0" name="Zástupný text 83">
            <a:extLst>
              <a:ext uri="{FF2B5EF4-FFF2-40B4-BE49-F238E27FC236}">
                <a16:creationId xmlns:a16="http://schemas.microsoft.com/office/drawing/2014/main" id="{80F02873-F18C-4E49-95CF-1ECAE2C9748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 rot="10800000" flipV="1">
            <a:off x="7724520" y="10782001"/>
            <a:ext cx="1134789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1" name="Zástupný text 83">
            <a:extLst>
              <a:ext uri="{FF2B5EF4-FFF2-40B4-BE49-F238E27FC236}">
                <a16:creationId xmlns:a16="http://schemas.microsoft.com/office/drawing/2014/main" id="{77357C6F-3C37-4023-A11E-63E88D33C5C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 rot="5400000" flipV="1">
            <a:off x="5388917" y="8438206"/>
            <a:ext cx="4714335" cy="452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2" name="Zástupný text 83">
            <a:extLst>
              <a:ext uri="{FF2B5EF4-FFF2-40B4-BE49-F238E27FC236}">
                <a16:creationId xmlns:a16="http://schemas.microsoft.com/office/drawing/2014/main" id="{D2C4C8B9-7A6F-4F51-B14C-BB17C0DC0A9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0800000" flipV="1">
            <a:off x="15102885" y="13120627"/>
            <a:ext cx="1134789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3" name="Zástupný text 83">
            <a:extLst>
              <a:ext uri="{FF2B5EF4-FFF2-40B4-BE49-F238E27FC236}">
                <a16:creationId xmlns:a16="http://schemas.microsoft.com/office/drawing/2014/main" id="{9AEEB03F-54E7-4C27-B2B4-0002D431F10F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5400000" flipV="1">
            <a:off x="13953306" y="11946931"/>
            <a:ext cx="2340886" cy="452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4" name="Zástupný text 83">
            <a:extLst>
              <a:ext uri="{FF2B5EF4-FFF2-40B4-BE49-F238E27FC236}">
                <a16:creationId xmlns:a16="http://schemas.microsoft.com/office/drawing/2014/main" id="{78622588-EABB-4CF0-9DE6-DFD40F3A548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 rot="10800000" flipV="1">
            <a:off x="15102887" y="3761871"/>
            <a:ext cx="1134789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5" name="Zástupný text 83">
            <a:extLst>
              <a:ext uri="{FF2B5EF4-FFF2-40B4-BE49-F238E27FC236}">
                <a16:creationId xmlns:a16="http://schemas.microsoft.com/office/drawing/2014/main" id="{7DD132BD-6608-4925-8C8B-98BFFD906CD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5400000" flipV="1">
            <a:off x="13935061" y="4925969"/>
            <a:ext cx="2374965" cy="452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6" name="Zástupný Nadpis elementu">
            <a:extLst>
              <a:ext uri="{FF2B5EF4-FFF2-40B4-BE49-F238E27FC236}">
                <a16:creationId xmlns:a16="http://schemas.microsoft.com/office/drawing/2014/main" id="{488E5B0C-614E-467A-BEC4-3B8BCD307FE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90943" y="5239702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77" name="Zástupný Nadpis elementu">
            <a:extLst>
              <a:ext uri="{FF2B5EF4-FFF2-40B4-BE49-F238E27FC236}">
                <a16:creationId xmlns:a16="http://schemas.microsoft.com/office/drawing/2014/main" id="{C745A265-311F-4C37-86D9-7F352B356B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90942" y="6122766"/>
            <a:ext cx="4885086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78" name="Zástupný Nadpis elementu">
            <a:extLst>
              <a:ext uri="{FF2B5EF4-FFF2-40B4-BE49-F238E27FC236}">
                <a16:creationId xmlns:a16="http://schemas.microsoft.com/office/drawing/2014/main" id="{FD328B4B-72EB-4BB1-B731-AC8B68F7643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992800" y="7576936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79" name="Zástupný Nadpis elementu">
            <a:extLst>
              <a:ext uri="{FF2B5EF4-FFF2-40B4-BE49-F238E27FC236}">
                <a16:creationId xmlns:a16="http://schemas.microsoft.com/office/drawing/2014/main" id="{3179A5E3-BBCE-407E-B781-DC12C6C7F93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992130" y="9917113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0" name="Zástupný Nadpis elementu">
            <a:extLst>
              <a:ext uri="{FF2B5EF4-FFF2-40B4-BE49-F238E27FC236}">
                <a16:creationId xmlns:a16="http://schemas.microsoft.com/office/drawing/2014/main" id="{51750764-7BBB-4C9E-A592-449072FD4CC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616400" y="7578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1" name="Zástupný Nadpis elementu">
            <a:extLst>
              <a:ext uri="{FF2B5EF4-FFF2-40B4-BE49-F238E27FC236}">
                <a16:creationId xmlns:a16="http://schemas.microsoft.com/office/drawing/2014/main" id="{77B19C9B-552C-4192-AB2F-6FE5DD51DFD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6322400" y="2897188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2" name="Zástupný Nadpis elementu">
            <a:extLst>
              <a:ext uri="{FF2B5EF4-FFF2-40B4-BE49-F238E27FC236}">
                <a16:creationId xmlns:a16="http://schemas.microsoft.com/office/drawing/2014/main" id="{A1465077-6DB2-4347-BA8E-FCBF9CCD82C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6322399" y="5234422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3" name="Zástupný Nadpis elementu">
            <a:extLst>
              <a:ext uri="{FF2B5EF4-FFF2-40B4-BE49-F238E27FC236}">
                <a16:creationId xmlns:a16="http://schemas.microsoft.com/office/drawing/2014/main" id="{E57C2279-2ED4-495F-81F1-B516BFD03AB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6322400" y="7578000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4" name="Zástupný Nadpis elementu">
            <a:extLst>
              <a:ext uri="{FF2B5EF4-FFF2-40B4-BE49-F238E27FC236}">
                <a16:creationId xmlns:a16="http://schemas.microsoft.com/office/drawing/2014/main" id="{0335F8AE-F4E5-4370-B13A-14699B5B5ED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6322400" y="9918000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5" name="Zástupný Nadpis elementu">
            <a:extLst>
              <a:ext uri="{FF2B5EF4-FFF2-40B4-BE49-F238E27FC236}">
                <a16:creationId xmlns:a16="http://schemas.microsoft.com/office/drawing/2014/main" id="{F1F8D99B-4A3D-4F9A-A03C-8309D9E3706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6322400" y="12258000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6" name="Zástupný Nadpis elementu">
            <a:extLst>
              <a:ext uri="{FF2B5EF4-FFF2-40B4-BE49-F238E27FC236}">
                <a16:creationId xmlns:a16="http://schemas.microsoft.com/office/drawing/2014/main" id="{B568DBFF-990F-4787-9164-AFFA04FDE6F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3695200" y="2897188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7" name="Zástupný Nadpis elementu">
            <a:extLst>
              <a:ext uri="{FF2B5EF4-FFF2-40B4-BE49-F238E27FC236}">
                <a16:creationId xmlns:a16="http://schemas.microsoft.com/office/drawing/2014/main" id="{AE966130-CC72-48FE-BF3C-3792A82E0D2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3695199" y="5234422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8" name="Zástupný Nadpis elementu">
            <a:extLst>
              <a:ext uri="{FF2B5EF4-FFF2-40B4-BE49-F238E27FC236}">
                <a16:creationId xmlns:a16="http://schemas.microsoft.com/office/drawing/2014/main" id="{4B8939B6-2091-4AA9-BDF2-4878D8BA6E2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23695200" y="7578000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9" name="Zástupný Nadpis elementu">
            <a:extLst>
              <a:ext uri="{FF2B5EF4-FFF2-40B4-BE49-F238E27FC236}">
                <a16:creationId xmlns:a16="http://schemas.microsoft.com/office/drawing/2014/main" id="{814A3EC4-E20B-4239-B68F-F9B849CC141F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23695200" y="9918000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90" name="Zástupný Nadpis elementu">
            <a:extLst>
              <a:ext uri="{FF2B5EF4-FFF2-40B4-BE49-F238E27FC236}">
                <a16:creationId xmlns:a16="http://schemas.microsoft.com/office/drawing/2014/main" id="{0D271D34-5A56-4706-96B0-3389B1BC1F3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23695200" y="12258000"/>
            <a:ext cx="4939200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91" name="Zástupný Nadpis elementu">
            <a:extLst>
              <a:ext uri="{FF2B5EF4-FFF2-40B4-BE49-F238E27FC236}">
                <a16:creationId xmlns:a16="http://schemas.microsoft.com/office/drawing/2014/main" id="{1FF5A6FD-9A53-44A7-AC83-B6EFB4B6E1D9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992800" y="8460000"/>
            <a:ext cx="4885086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2" name="Zástupný Nadpis elementu">
            <a:extLst>
              <a:ext uri="{FF2B5EF4-FFF2-40B4-BE49-F238E27FC236}">
                <a16:creationId xmlns:a16="http://schemas.microsoft.com/office/drawing/2014/main" id="{7454B52D-AC61-468F-9629-A30459FB156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992800" y="10798508"/>
            <a:ext cx="4885086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3" name="Zástupný Nadpis elementu">
            <a:extLst>
              <a:ext uri="{FF2B5EF4-FFF2-40B4-BE49-F238E27FC236}">
                <a16:creationId xmlns:a16="http://schemas.microsoft.com/office/drawing/2014/main" id="{149E55DA-C5C0-48A7-8D58-1985836A7F2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615825" y="8460000"/>
            <a:ext cx="4885086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4" name="Zástupný Nadpis elementu">
            <a:extLst>
              <a:ext uri="{FF2B5EF4-FFF2-40B4-BE49-F238E27FC236}">
                <a16:creationId xmlns:a16="http://schemas.microsoft.com/office/drawing/2014/main" id="{47338698-0DC9-4133-BA7F-0192448C533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6322400" y="378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5" name="Zástupný Nadpis elementu">
            <a:extLst>
              <a:ext uri="{FF2B5EF4-FFF2-40B4-BE49-F238E27FC236}">
                <a16:creationId xmlns:a16="http://schemas.microsoft.com/office/drawing/2014/main" id="{4242B242-4C8A-48B6-B9ED-5983293D7E14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6322400" y="612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6" name="Zástupný Nadpis elementu">
            <a:extLst>
              <a:ext uri="{FF2B5EF4-FFF2-40B4-BE49-F238E27FC236}">
                <a16:creationId xmlns:a16="http://schemas.microsoft.com/office/drawing/2014/main" id="{699F8452-E173-49EB-A9C5-70374A738A37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6322398" y="846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7" name="Zástupný Nadpis elementu">
            <a:extLst>
              <a:ext uri="{FF2B5EF4-FFF2-40B4-BE49-F238E27FC236}">
                <a16:creationId xmlns:a16="http://schemas.microsoft.com/office/drawing/2014/main" id="{47954704-EAEF-4988-9C09-9A92B518EB7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6322400" y="1080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8" name="Zástupný Nadpis elementu">
            <a:extLst>
              <a:ext uri="{FF2B5EF4-FFF2-40B4-BE49-F238E27FC236}">
                <a16:creationId xmlns:a16="http://schemas.microsoft.com/office/drawing/2014/main" id="{F1314EF9-D86C-4C65-9AF0-03556F612FE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6322400" y="1314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9" name="Zástupný Nadpis elementu">
            <a:extLst>
              <a:ext uri="{FF2B5EF4-FFF2-40B4-BE49-F238E27FC236}">
                <a16:creationId xmlns:a16="http://schemas.microsoft.com/office/drawing/2014/main" id="{0C1C35DA-6C46-4AE2-98C0-8D9EC4E0953B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3695200" y="378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100" name="Zástupný Nadpis elementu">
            <a:extLst>
              <a:ext uri="{FF2B5EF4-FFF2-40B4-BE49-F238E27FC236}">
                <a16:creationId xmlns:a16="http://schemas.microsoft.com/office/drawing/2014/main" id="{CF2FB61A-BAC2-4B12-9996-AD670D0761F6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3695200" y="612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101" name="Zástupný Nadpis elementu">
            <a:extLst>
              <a:ext uri="{FF2B5EF4-FFF2-40B4-BE49-F238E27FC236}">
                <a16:creationId xmlns:a16="http://schemas.microsoft.com/office/drawing/2014/main" id="{FF13E355-3999-48AD-B5E0-602606C451E7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23695200" y="846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102" name="Zástupný Nadpis elementu">
            <a:extLst>
              <a:ext uri="{FF2B5EF4-FFF2-40B4-BE49-F238E27FC236}">
                <a16:creationId xmlns:a16="http://schemas.microsoft.com/office/drawing/2014/main" id="{DE607A37-FF54-4FFC-9299-A6CA9EE32065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23695200" y="1080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103" name="Zástupný Nadpis elementu">
            <a:extLst>
              <a:ext uri="{FF2B5EF4-FFF2-40B4-BE49-F238E27FC236}">
                <a16:creationId xmlns:a16="http://schemas.microsoft.com/office/drawing/2014/main" id="{BE0C39D7-71D2-4864-A458-8F5258B50CB9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23695200" y="13140000"/>
            <a:ext cx="4939200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</p:spTree>
    <p:extLst>
      <p:ext uri="{BB962C8B-B14F-4D97-AF65-F5344CB8AC3E}">
        <p14:creationId xmlns:p14="http://schemas.microsoft.com/office/powerpoint/2010/main" val="3170824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73" userDrawn="1">
          <p15:clr>
            <a:srgbClr val="FBAE40"/>
          </p15:clr>
        </p15:guide>
        <p15:guide id="2" orient="horz" pos="4410" userDrawn="1">
          <p15:clr>
            <a:srgbClr val="FBAE40"/>
          </p15:clr>
        </p15:guide>
        <p15:guide id="3" orient="horz" pos="5885" userDrawn="1">
          <p15:clr>
            <a:srgbClr val="FBAE40"/>
          </p15:clr>
        </p15:guide>
        <p15:guide id="4" orient="horz" pos="6247" userDrawn="1">
          <p15:clr>
            <a:srgbClr val="FBAE40"/>
          </p15:clr>
        </p15:guide>
        <p15:guide id="5" orient="horz" pos="3299" userDrawn="1">
          <p15:clr>
            <a:srgbClr val="FBAE40"/>
          </p15:clr>
        </p15:guide>
        <p15:guide id="6" orient="horz" pos="7359" userDrawn="1">
          <p15:clr>
            <a:srgbClr val="FBAE40"/>
          </p15:clr>
        </p15:guide>
        <p15:guide id="7" orient="horz" pos="2936" userDrawn="1">
          <p15:clr>
            <a:srgbClr val="FBAE40"/>
          </p15:clr>
        </p15:guide>
        <p15:guide id="8" orient="horz" pos="7722" userDrawn="1">
          <p15:clr>
            <a:srgbClr val="FBAE40"/>
          </p15:clr>
        </p15:guide>
        <p15:guide id="9" orient="horz" pos="8833" userDrawn="1">
          <p15:clr>
            <a:srgbClr val="FBAE40"/>
          </p15:clr>
        </p15:guide>
        <p15:guide id="10" orient="horz" pos="1825" userDrawn="1">
          <p15:clr>
            <a:srgbClr val="FBAE40"/>
          </p15:clr>
        </p15:guide>
        <p15:guide id="11" pos="4095" userDrawn="1">
          <p15:clr>
            <a:srgbClr val="FBAE40"/>
          </p15:clr>
        </p15:guide>
        <p15:guide id="12" pos="5664" userDrawn="1">
          <p15:clr>
            <a:srgbClr val="FBAE40"/>
          </p15:clr>
        </p15:guide>
        <p15:guide id="13" pos="8742" userDrawn="1">
          <p15:clr>
            <a:srgbClr val="FBAE40"/>
          </p15:clr>
        </p15:guide>
        <p15:guide id="14" pos="10282" userDrawn="1">
          <p15:clr>
            <a:srgbClr val="FBAE40"/>
          </p15:clr>
        </p15:guide>
        <p15:guide id="15" pos="13390" userDrawn="1">
          <p15:clr>
            <a:srgbClr val="FBAE40"/>
          </p15:clr>
        </p15:guide>
        <p15:guide id="16" pos="14929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Y 35,96 cm" hidden="1">
            <a:extLst>
              <a:ext uri="{FF2B5EF4-FFF2-40B4-BE49-F238E27FC236}">
                <a16:creationId xmlns:a16="http://schemas.microsoft.com/office/drawing/2014/main" id="{7BFDDC6E-B4F1-415D-A66D-8C66AF0E8390}"/>
              </a:ext>
            </a:extLst>
          </p:cNvPr>
          <p:cNvCxnSpPr/>
          <p:nvPr userDrawn="1"/>
        </p:nvCxnSpPr>
        <p:spPr>
          <a:xfrm>
            <a:off x="1" y="1294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Y 23,79 cm" hidden="1">
            <a:extLst>
              <a:ext uri="{FF2B5EF4-FFF2-40B4-BE49-F238E27FC236}">
                <a16:creationId xmlns:a16="http://schemas.microsoft.com/office/drawing/2014/main" id="{C4049F41-7128-47E9-ABAC-90E13BAD552F}"/>
              </a:ext>
            </a:extLst>
          </p:cNvPr>
          <p:cNvCxnSpPr/>
          <p:nvPr userDrawn="1"/>
        </p:nvCxnSpPr>
        <p:spPr>
          <a:xfrm>
            <a:off x="2" y="8564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Y 19,22 cm" hidden="1">
            <a:extLst>
              <a:ext uri="{FF2B5EF4-FFF2-40B4-BE49-F238E27FC236}">
                <a16:creationId xmlns:a16="http://schemas.microsoft.com/office/drawing/2014/main" id="{0D575291-BA11-4AB9-B238-A7D04F2BCC31}"/>
              </a:ext>
            </a:extLst>
          </p:cNvPr>
          <p:cNvCxnSpPr/>
          <p:nvPr userDrawn="1"/>
        </p:nvCxnSpPr>
        <p:spPr>
          <a:xfrm>
            <a:off x="2" y="6919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Y 15,84 cm" hidden="1">
            <a:extLst>
              <a:ext uri="{FF2B5EF4-FFF2-40B4-BE49-F238E27FC236}">
                <a16:creationId xmlns:a16="http://schemas.microsoft.com/office/drawing/2014/main" id="{FEF8E6FF-E6E2-417F-AFD1-C7899B82213A}"/>
              </a:ext>
            </a:extLst>
          </p:cNvPr>
          <p:cNvCxnSpPr/>
          <p:nvPr userDrawn="1"/>
        </p:nvCxnSpPr>
        <p:spPr>
          <a:xfrm>
            <a:off x="2" y="5702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Y 11,91 cm" hidden="1">
            <a:extLst>
              <a:ext uri="{FF2B5EF4-FFF2-40B4-BE49-F238E27FC236}">
                <a16:creationId xmlns:a16="http://schemas.microsoft.com/office/drawing/2014/main" id="{E4D025DD-E9A5-4B07-AA19-F3E755D73C11}"/>
              </a:ext>
            </a:extLst>
          </p:cNvPr>
          <p:cNvCxnSpPr/>
          <p:nvPr userDrawn="1"/>
        </p:nvCxnSpPr>
        <p:spPr>
          <a:xfrm>
            <a:off x="2" y="4287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X 4,52 cm" hidden="1">
            <a:extLst>
              <a:ext uri="{FF2B5EF4-FFF2-40B4-BE49-F238E27FC236}">
                <a16:creationId xmlns:a16="http://schemas.microsoft.com/office/drawing/2014/main" id="{306E692B-C5FF-4FA0-A260-BC2ED940856A}"/>
              </a:ext>
            </a:extLst>
          </p:cNvPr>
          <p:cNvCxnSpPr/>
          <p:nvPr userDrawn="1"/>
        </p:nvCxnSpPr>
        <p:spPr>
          <a:xfrm>
            <a:off x="2045387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Y 23,5 cm" hidden="1">
            <a:extLst>
              <a:ext uri="{FF2B5EF4-FFF2-40B4-BE49-F238E27FC236}">
                <a16:creationId xmlns:a16="http://schemas.microsoft.com/office/drawing/2014/main" id="{774685CF-070C-4642-BD9F-17868FA700F5}"/>
              </a:ext>
            </a:extLst>
          </p:cNvPr>
          <p:cNvCxnSpPr/>
          <p:nvPr userDrawn="1"/>
        </p:nvCxnSpPr>
        <p:spPr>
          <a:xfrm>
            <a:off x="2" y="8460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ástupný Nadpis elementu">
            <a:extLst>
              <a:ext uri="{FF2B5EF4-FFF2-40B4-BE49-F238E27FC236}">
                <a16:creationId xmlns:a16="http://schemas.microsoft.com/office/drawing/2014/main" id="{A645F521-20A9-4F0B-AAF3-9BF83E7EDE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14347" y="5183400"/>
            <a:ext cx="4885200" cy="1746038"/>
          </a:xfrm>
          <a:custGeom>
            <a:avLst/>
            <a:gdLst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9075" h="1746038">
                <a:moveTo>
                  <a:pt x="0" y="0"/>
                </a:moveTo>
                <a:lnTo>
                  <a:pt x="4889075" y="0"/>
                </a:lnTo>
                <a:lnTo>
                  <a:pt x="4889075" y="0"/>
                </a:lnTo>
                <a:lnTo>
                  <a:pt x="4889075" y="1641258"/>
                </a:lnTo>
                <a:lnTo>
                  <a:pt x="4784295" y="1746038"/>
                </a:lnTo>
                <a:lnTo>
                  <a:pt x="104780" y="1746038"/>
                </a:lnTo>
                <a:lnTo>
                  <a:pt x="0" y="164125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43" name="Zástupná Linka">
            <a:extLst>
              <a:ext uri="{FF2B5EF4-FFF2-40B4-BE49-F238E27FC236}">
                <a16:creationId xmlns:a16="http://schemas.microsoft.com/office/drawing/2014/main" id="{88A80D65-3EF4-4B1A-BAB2-0B7BE177C62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0800000">
            <a:off x="4056181" y="7722000"/>
            <a:ext cx="22132551" cy="36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4" name="Zástupný Nadpis elementu">
            <a:extLst>
              <a:ext uri="{FF2B5EF4-FFF2-40B4-BE49-F238E27FC236}">
                <a16:creationId xmlns:a16="http://schemas.microsoft.com/office/drawing/2014/main" id="{F3E82539-818E-43FF-BE31-7013FCF587A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613638" y="9433139"/>
            <a:ext cx="4885086" cy="3509751"/>
          </a:xfrm>
          <a:custGeom>
            <a:avLst/>
            <a:gdLst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3509751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3403932"/>
                </a:lnTo>
                <a:lnTo>
                  <a:pt x="4779267" y="3509751"/>
                </a:lnTo>
                <a:lnTo>
                  <a:pt x="105819" y="3509751"/>
                </a:lnTo>
                <a:lnTo>
                  <a:pt x="0" y="34039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45" name="Zástupná Linka svislá">
            <a:extLst>
              <a:ext uri="{FF2B5EF4-FFF2-40B4-BE49-F238E27FC236}">
                <a16:creationId xmlns:a16="http://schemas.microsoft.com/office/drawing/2014/main" id="{BD1F2BD2-CD53-4B2F-A08E-7D5A1ADA943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 rot="5400000" flipV="1">
            <a:off x="3710350" y="8067940"/>
            <a:ext cx="737138" cy="452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6" name="Zástupná Linka svislá">
            <a:extLst>
              <a:ext uri="{FF2B5EF4-FFF2-40B4-BE49-F238E27FC236}">
                <a16:creationId xmlns:a16="http://schemas.microsoft.com/office/drawing/2014/main" id="{0B375BFB-4D13-4358-B6CE-84DF52FD227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 rot="5400000" flipV="1">
            <a:off x="9221586" y="8066574"/>
            <a:ext cx="737138" cy="452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7" name="Zástupná Linka svislá">
            <a:extLst>
              <a:ext uri="{FF2B5EF4-FFF2-40B4-BE49-F238E27FC236}">
                <a16:creationId xmlns:a16="http://schemas.microsoft.com/office/drawing/2014/main" id="{0335D3CC-B0AF-44D1-8FC0-C77ED3B85406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 rot="5400000" flipV="1">
            <a:off x="14382798" y="7717914"/>
            <a:ext cx="1438055" cy="452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8" name="Zástupná Linka svislá">
            <a:extLst>
              <a:ext uri="{FF2B5EF4-FFF2-40B4-BE49-F238E27FC236}">
                <a16:creationId xmlns:a16="http://schemas.microsoft.com/office/drawing/2014/main" id="{CB864A1C-9FD8-48CA-9726-9F1D769C1195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 rot="5400000" flipV="1">
            <a:off x="20288825" y="8066574"/>
            <a:ext cx="737138" cy="452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9" name="Zástupná Linka svislá">
            <a:extLst>
              <a:ext uri="{FF2B5EF4-FFF2-40B4-BE49-F238E27FC236}">
                <a16:creationId xmlns:a16="http://schemas.microsoft.com/office/drawing/2014/main" id="{C53F9864-570A-446E-9C5E-BC8735059C4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 rot="5400000" flipV="1">
            <a:off x="25797537" y="8066574"/>
            <a:ext cx="737138" cy="452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0" name="Zástupný Nadpis elementu">
            <a:extLst>
              <a:ext uri="{FF2B5EF4-FFF2-40B4-BE49-F238E27FC236}">
                <a16:creationId xmlns:a16="http://schemas.microsoft.com/office/drawing/2014/main" id="{5CFB1F7E-AA00-4877-9843-9C2ADE725E2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612800" y="8550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51" name="Zástupný Nadpis elementu">
            <a:extLst>
              <a:ext uri="{FF2B5EF4-FFF2-40B4-BE49-F238E27FC236}">
                <a16:creationId xmlns:a16="http://schemas.microsoft.com/office/drawing/2014/main" id="{3A3D490A-E7C6-4E6A-A7D1-0E5812FF53A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149600" y="8550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52" name="Zástupný Nadpis elementu">
            <a:extLst>
              <a:ext uri="{FF2B5EF4-FFF2-40B4-BE49-F238E27FC236}">
                <a16:creationId xmlns:a16="http://schemas.microsoft.com/office/drawing/2014/main" id="{588EA7AA-0CBB-416C-B13A-10D724CAA8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18216000" y="8550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53" name="Zástupný Nadpis elementu">
            <a:extLst>
              <a:ext uri="{FF2B5EF4-FFF2-40B4-BE49-F238E27FC236}">
                <a16:creationId xmlns:a16="http://schemas.microsoft.com/office/drawing/2014/main" id="{AA17495E-FC51-409C-8082-E355C43078F4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2682800" y="8550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54" name="Zástupný Nadpis elementu">
            <a:extLst>
              <a:ext uri="{FF2B5EF4-FFF2-40B4-BE49-F238E27FC236}">
                <a16:creationId xmlns:a16="http://schemas.microsoft.com/office/drawing/2014/main" id="{C717381C-6504-4CA1-8A6E-288C85AA87C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23748115" y="8550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55" name="Zástupný Nadpis elementu">
            <a:extLst>
              <a:ext uri="{FF2B5EF4-FFF2-40B4-BE49-F238E27FC236}">
                <a16:creationId xmlns:a16="http://schemas.microsoft.com/office/drawing/2014/main" id="{39E90542-C716-4A64-8D7B-0F5BF7C8743E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612800" y="4302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56" name="Zástupný Nadpis elementu">
            <a:extLst>
              <a:ext uri="{FF2B5EF4-FFF2-40B4-BE49-F238E27FC236}">
                <a16:creationId xmlns:a16="http://schemas.microsoft.com/office/drawing/2014/main" id="{2E1FB2FB-58D4-463C-93DC-F318C6D6D86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149600" y="4302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57" name="Zástupný Nadpis elementu">
            <a:extLst>
              <a:ext uri="{FF2B5EF4-FFF2-40B4-BE49-F238E27FC236}">
                <a16:creationId xmlns:a16="http://schemas.microsoft.com/office/drawing/2014/main" id="{B74ED268-077A-4D91-BCB4-5A32C157764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8216000" y="4302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58" name="Zástupný Nadpis elementu">
            <a:extLst>
              <a:ext uri="{FF2B5EF4-FFF2-40B4-BE49-F238E27FC236}">
                <a16:creationId xmlns:a16="http://schemas.microsoft.com/office/drawing/2014/main" id="{BB2CCD8B-6307-48E2-B4ED-9C11F9F7022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2682800" y="4302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59" name="Zástupný Nadpis elementu">
            <a:extLst>
              <a:ext uri="{FF2B5EF4-FFF2-40B4-BE49-F238E27FC236}">
                <a16:creationId xmlns:a16="http://schemas.microsoft.com/office/drawing/2014/main" id="{B8B77F67-F826-4CF6-9281-19C20918823E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23749200" y="4302000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61" name="Zástupný Nadpis elementu">
            <a:extLst>
              <a:ext uri="{FF2B5EF4-FFF2-40B4-BE49-F238E27FC236}">
                <a16:creationId xmlns:a16="http://schemas.microsoft.com/office/drawing/2014/main" id="{2498E53B-C536-4FA9-A794-190192A092A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149600" y="5183400"/>
            <a:ext cx="4885200" cy="1746038"/>
          </a:xfrm>
          <a:custGeom>
            <a:avLst/>
            <a:gdLst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9075" h="1746038">
                <a:moveTo>
                  <a:pt x="0" y="0"/>
                </a:moveTo>
                <a:lnTo>
                  <a:pt x="4889075" y="0"/>
                </a:lnTo>
                <a:lnTo>
                  <a:pt x="4889075" y="0"/>
                </a:lnTo>
                <a:lnTo>
                  <a:pt x="4889075" y="1641258"/>
                </a:lnTo>
                <a:lnTo>
                  <a:pt x="4784295" y="1746038"/>
                </a:lnTo>
                <a:lnTo>
                  <a:pt x="104780" y="1746038"/>
                </a:lnTo>
                <a:lnTo>
                  <a:pt x="0" y="164125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2" name="Zástupný Nadpis elementu">
            <a:extLst>
              <a:ext uri="{FF2B5EF4-FFF2-40B4-BE49-F238E27FC236}">
                <a16:creationId xmlns:a16="http://schemas.microsoft.com/office/drawing/2014/main" id="{FE714B28-C01A-4996-AFA8-209BB3ACBC5A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2682800" y="5183400"/>
            <a:ext cx="4885200" cy="1746038"/>
          </a:xfrm>
          <a:custGeom>
            <a:avLst/>
            <a:gdLst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9075" h="1746038">
                <a:moveTo>
                  <a:pt x="0" y="0"/>
                </a:moveTo>
                <a:lnTo>
                  <a:pt x="4889075" y="0"/>
                </a:lnTo>
                <a:lnTo>
                  <a:pt x="4889075" y="0"/>
                </a:lnTo>
                <a:lnTo>
                  <a:pt x="4889075" y="1641258"/>
                </a:lnTo>
                <a:lnTo>
                  <a:pt x="4784295" y="1746038"/>
                </a:lnTo>
                <a:lnTo>
                  <a:pt x="104780" y="1746038"/>
                </a:lnTo>
                <a:lnTo>
                  <a:pt x="0" y="164125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3" name="Zástupný Nadpis elementu">
            <a:extLst>
              <a:ext uri="{FF2B5EF4-FFF2-40B4-BE49-F238E27FC236}">
                <a16:creationId xmlns:a16="http://schemas.microsoft.com/office/drawing/2014/main" id="{88362924-80CF-41FD-A8EF-692DCE6DF021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8216000" y="5184000"/>
            <a:ext cx="4885200" cy="1746038"/>
          </a:xfrm>
          <a:custGeom>
            <a:avLst/>
            <a:gdLst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9075" h="1746038">
                <a:moveTo>
                  <a:pt x="0" y="0"/>
                </a:moveTo>
                <a:lnTo>
                  <a:pt x="4889075" y="0"/>
                </a:lnTo>
                <a:lnTo>
                  <a:pt x="4889075" y="0"/>
                </a:lnTo>
                <a:lnTo>
                  <a:pt x="4889075" y="1641258"/>
                </a:lnTo>
                <a:lnTo>
                  <a:pt x="4784295" y="1746038"/>
                </a:lnTo>
                <a:lnTo>
                  <a:pt x="104780" y="1746038"/>
                </a:lnTo>
                <a:lnTo>
                  <a:pt x="0" y="164125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4" name="Zástupný Nadpis elementu">
            <a:extLst>
              <a:ext uri="{FF2B5EF4-FFF2-40B4-BE49-F238E27FC236}">
                <a16:creationId xmlns:a16="http://schemas.microsoft.com/office/drawing/2014/main" id="{53A81D29-DF86-4745-98F7-F29F2A9DCD6B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3748115" y="5184000"/>
            <a:ext cx="4885200" cy="1746038"/>
          </a:xfrm>
          <a:custGeom>
            <a:avLst/>
            <a:gdLst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9075" h="1746038">
                <a:moveTo>
                  <a:pt x="0" y="0"/>
                </a:moveTo>
                <a:lnTo>
                  <a:pt x="4889075" y="0"/>
                </a:lnTo>
                <a:lnTo>
                  <a:pt x="4889075" y="0"/>
                </a:lnTo>
                <a:lnTo>
                  <a:pt x="4889075" y="1641258"/>
                </a:lnTo>
                <a:lnTo>
                  <a:pt x="4784295" y="1746038"/>
                </a:lnTo>
                <a:lnTo>
                  <a:pt x="104780" y="1746038"/>
                </a:lnTo>
                <a:lnTo>
                  <a:pt x="0" y="164125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5" name="Zástupný Nadpis elementu">
            <a:extLst>
              <a:ext uri="{FF2B5EF4-FFF2-40B4-BE49-F238E27FC236}">
                <a16:creationId xmlns:a16="http://schemas.microsoft.com/office/drawing/2014/main" id="{D1C0F74E-4FCA-4510-8E94-25EB2AB886BB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149714" y="9431674"/>
            <a:ext cx="4885086" cy="3509751"/>
          </a:xfrm>
          <a:custGeom>
            <a:avLst/>
            <a:gdLst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3509751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3403932"/>
                </a:lnTo>
                <a:lnTo>
                  <a:pt x="4779267" y="3509751"/>
                </a:lnTo>
                <a:lnTo>
                  <a:pt x="105819" y="3509751"/>
                </a:lnTo>
                <a:lnTo>
                  <a:pt x="0" y="34039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6" name="Zástupný Nadpis elementu">
            <a:extLst>
              <a:ext uri="{FF2B5EF4-FFF2-40B4-BE49-F238E27FC236}">
                <a16:creationId xmlns:a16="http://schemas.microsoft.com/office/drawing/2014/main" id="{48B21325-B880-465D-ADC0-439C9FA5F31D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2682800" y="9433139"/>
            <a:ext cx="4885086" cy="3509751"/>
          </a:xfrm>
          <a:custGeom>
            <a:avLst/>
            <a:gdLst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3509751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3403932"/>
                </a:lnTo>
                <a:lnTo>
                  <a:pt x="4779267" y="3509751"/>
                </a:lnTo>
                <a:lnTo>
                  <a:pt x="105819" y="3509751"/>
                </a:lnTo>
                <a:lnTo>
                  <a:pt x="0" y="34039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7" name="Zástupný Nadpis elementu">
            <a:extLst>
              <a:ext uri="{FF2B5EF4-FFF2-40B4-BE49-F238E27FC236}">
                <a16:creationId xmlns:a16="http://schemas.microsoft.com/office/drawing/2014/main" id="{3C835815-8063-4E41-BEAC-B563E767B047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8216000" y="9431674"/>
            <a:ext cx="4885086" cy="3509751"/>
          </a:xfrm>
          <a:custGeom>
            <a:avLst/>
            <a:gdLst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3509751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3403932"/>
                </a:lnTo>
                <a:lnTo>
                  <a:pt x="4779267" y="3509751"/>
                </a:lnTo>
                <a:lnTo>
                  <a:pt x="105819" y="3509751"/>
                </a:lnTo>
                <a:lnTo>
                  <a:pt x="0" y="34039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8" name="Zástupný Nadpis elementu">
            <a:extLst>
              <a:ext uri="{FF2B5EF4-FFF2-40B4-BE49-F238E27FC236}">
                <a16:creationId xmlns:a16="http://schemas.microsoft.com/office/drawing/2014/main" id="{800609CB-A3EB-43FA-9A67-7E32EB05169B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23748114" y="9432000"/>
            <a:ext cx="4885086" cy="3509751"/>
          </a:xfrm>
          <a:custGeom>
            <a:avLst/>
            <a:gdLst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3509751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3403932"/>
                </a:lnTo>
                <a:lnTo>
                  <a:pt x="4779267" y="3509751"/>
                </a:lnTo>
                <a:lnTo>
                  <a:pt x="105819" y="3509751"/>
                </a:lnTo>
                <a:lnTo>
                  <a:pt x="0" y="34039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</p:spTree>
    <p:extLst>
      <p:ext uri="{BB962C8B-B14F-4D97-AF65-F5344CB8AC3E}">
        <p14:creationId xmlns:p14="http://schemas.microsoft.com/office/powerpoint/2010/main" val="1110364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6" userDrawn="1">
          <p15:clr>
            <a:srgbClr val="FBAE40"/>
          </p15:clr>
        </p15:guide>
        <p15:guide id="7" orient="horz" pos="2709" userDrawn="1">
          <p15:clr>
            <a:srgbClr val="FBAE40"/>
          </p15:clr>
        </p15:guide>
        <p15:guide id="11" pos="4095" userDrawn="1">
          <p15:clr>
            <a:srgbClr val="FBAE40"/>
          </p15:clr>
        </p15:guide>
        <p15:guide id="12" pos="4495" userDrawn="1">
          <p15:clr>
            <a:srgbClr val="FBAE40"/>
          </p15:clr>
        </p15:guide>
        <p15:guide id="13" pos="7573" userDrawn="1">
          <p15:clr>
            <a:srgbClr val="FBAE40"/>
          </p15:clr>
        </p15:guide>
        <p15:guide id="16" pos="14929" userDrawn="1">
          <p15:clr>
            <a:srgbClr val="FBAE40"/>
          </p15:clr>
        </p15:guide>
        <p15:guide id="17" orient="horz" pos="4365" userDrawn="1">
          <p15:clr>
            <a:srgbClr val="FBAE40"/>
          </p15:clr>
        </p15:guide>
        <p15:guide id="20" orient="horz" pos="8153" userDrawn="1">
          <p15:clr>
            <a:srgbClr val="FBAE40"/>
          </p15:clr>
        </p15:guide>
        <p15:guide id="21" pos="7973" userDrawn="1">
          <p15:clr>
            <a:srgbClr val="FBAE40"/>
          </p15:clr>
        </p15:guide>
        <p15:guide id="22" pos="11080" userDrawn="1">
          <p15:clr>
            <a:srgbClr val="FBAE40"/>
          </p15:clr>
        </p15:guide>
        <p15:guide id="23" pos="11451" userDrawn="1">
          <p15:clr>
            <a:srgbClr val="FBAE40"/>
          </p15:clr>
        </p15:guide>
        <p15:guide id="24" pos="14559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Zástupný text 57">
            <a:extLst>
              <a:ext uri="{FF2B5EF4-FFF2-40B4-BE49-F238E27FC236}">
                <a16:creationId xmlns:a16="http://schemas.microsoft.com/office/drawing/2014/main" id="{34135022-5D17-4729-9B66-62BDD37212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797428"/>
            <a:ext cx="8633041" cy="1403222"/>
          </a:xfrm>
          <a:custGeom>
            <a:avLst/>
            <a:gdLst>
              <a:gd name="connsiteX0" fmla="*/ 0 w 8633041"/>
              <a:gd name="connsiteY0" fmla="*/ 0 h 1403222"/>
              <a:gd name="connsiteX1" fmla="*/ 8519815 w 8633041"/>
              <a:gd name="connsiteY1" fmla="*/ 0 h 1403222"/>
              <a:gd name="connsiteX2" fmla="*/ 8633041 w 8633041"/>
              <a:gd name="connsiteY2" fmla="*/ 113226 h 1403222"/>
              <a:gd name="connsiteX3" fmla="*/ 8633041 w 8633041"/>
              <a:gd name="connsiteY3" fmla="*/ 1289996 h 1403222"/>
              <a:gd name="connsiteX4" fmla="*/ 8519815 w 8633041"/>
              <a:gd name="connsiteY4" fmla="*/ 1403222 h 1403222"/>
              <a:gd name="connsiteX5" fmla="*/ 0 w 8633041"/>
              <a:gd name="connsiteY5" fmla="*/ 1403222 h 140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3041" h="1403222">
                <a:moveTo>
                  <a:pt x="0" y="0"/>
                </a:moveTo>
                <a:lnTo>
                  <a:pt x="8519815" y="0"/>
                </a:lnTo>
                <a:lnTo>
                  <a:pt x="8633041" y="113226"/>
                </a:lnTo>
                <a:lnTo>
                  <a:pt x="8633041" y="1289996"/>
                </a:lnTo>
                <a:lnTo>
                  <a:pt x="8519815" y="1403222"/>
                </a:lnTo>
                <a:lnTo>
                  <a:pt x="0" y="14032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0" name="Zástupný text 59">
            <a:extLst>
              <a:ext uri="{FF2B5EF4-FFF2-40B4-BE49-F238E27FC236}">
                <a16:creationId xmlns:a16="http://schemas.microsoft.com/office/drawing/2014/main" id="{C0BE04DA-E3FF-4672-9EC6-2D658B7CF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0" y="5847708"/>
            <a:ext cx="7860214" cy="1403222"/>
          </a:xfrm>
          <a:custGeom>
            <a:avLst/>
            <a:gdLst>
              <a:gd name="connsiteX0" fmla="*/ 0 w 7860214"/>
              <a:gd name="connsiteY0" fmla="*/ 0 h 1403222"/>
              <a:gd name="connsiteX1" fmla="*/ 7746988 w 7860214"/>
              <a:gd name="connsiteY1" fmla="*/ 0 h 1403222"/>
              <a:gd name="connsiteX2" fmla="*/ 7860214 w 7860214"/>
              <a:gd name="connsiteY2" fmla="*/ 113226 h 1403222"/>
              <a:gd name="connsiteX3" fmla="*/ 7860214 w 7860214"/>
              <a:gd name="connsiteY3" fmla="*/ 1289996 h 1403222"/>
              <a:gd name="connsiteX4" fmla="*/ 7746988 w 7860214"/>
              <a:gd name="connsiteY4" fmla="*/ 1403222 h 1403222"/>
              <a:gd name="connsiteX5" fmla="*/ 0 w 7860214"/>
              <a:gd name="connsiteY5" fmla="*/ 1403222 h 140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0214" h="1403222">
                <a:moveTo>
                  <a:pt x="0" y="0"/>
                </a:moveTo>
                <a:lnTo>
                  <a:pt x="7746988" y="0"/>
                </a:lnTo>
                <a:lnTo>
                  <a:pt x="7860214" y="113226"/>
                </a:lnTo>
                <a:lnTo>
                  <a:pt x="7860214" y="1289996"/>
                </a:lnTo>
                <a:lnTo>
                  <a:pt x="7746988" y="1403222"/>
                </a:lnTo>
                <a:lnTo>
                  <a:pt x="0" y="14032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2" name="Zástupný text 61">
            <a:extLst>
              <a:ext uri="{FF2B5EF4-FFF2-40B4-BE49-F238E27FC236}">
                <a16:creationId xmlns:a16="http://schemas.microsoft.com/office/drawing/2014/main" id="{DDC8250D-B82C-428A-92C7-010E31A466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0" y="7897988"/>
            <a:ext cx="7361341" cy="1403222"/>
          </a:xfrm>
          <a:custGeom>
            <a:avLst/>
            <a:gdLst>
              <a:gd name="connsiteX0" fmla="*/ 0 w 7361341"/>
              <a:gd name="connsiteY0" fmla="*/ 0 h 1403222"/>
              <a:gd name="connsiteX1" fmla="*/ 7248115 w 7361341"/>
              <a:gd name="connsiteY1" fmla="*/ 0 h 1403222"/>
              <a:gd name="connsiteX2" fmla="*/ 7361341 w 7361341"/>
              <a:gd name="connsiteY2" fmla="*/ 113226 h 1403222"/>
              <a:gd name="connsiteX3" fmla="*/ 7361341 w 7361341"/>
              <a:gd name="connsiteY3" fmla="*/ 1289996 h 1403222"/>
              <a:gd name="connsiteX4" fmla="*/ 7248115 w 7361341"/>
              <a:gd name="connsiteY4" fmla="*/ 1403222 h 1403222"/>
              <a:gd name="connsiteX5" fmla="*/ 0 w 7361341"/>
              <a:gd name="connsiteY5" fmla="*/ 1403222 h 140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1341" h="1403222">
                <a:moveTo>
                  <a:pt x="0" y="0"/>
                </a:moveTo>
                <a:lnTo>
                  <a:pt x="7248115" y="0"/>
                </a:lnTo>
                <a:lnTo>
                  <a:pt x="7361341" y="113226"/>
                </a:lnTo>
                <a:lnTo>
                  <a:pt x="7361341" y="1289996"/>
                </a:lnTo>
                <a:lnTo>
                  <a:pt x="7248115" y="1403222"/>
                </a:lnTo>
                <a:lnTo>
                  <a:pt x="0" y="14032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7" name="Zástupný text 66">
            <a:extLst>
              <a:ext uri="{FF2B5EF4-FFF2-40B4-BE49-F238E27FC236}">
                <a16:creationId xmlns:a16="http://schemas.microsoft.com/office/drawing/2014/main" id="{68923988-31A1-4081-B30B-DA64FEB49B3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964962"/>
            <a:ext cx="5901372" cy="1403222"/>
          </a:xfrm>
          <a:custGeom>
            <a:avLst/>
            <a:gdLst>
              <a:gd name="connsiteX0" fmla="*/ 0 w 5901372"/>
              <a:gd name="connsiteY0" fmla="*/ 0 h 1403222"/>
              <a:gd name="connsiteX1" fmla="*/ 5788146 w 5901372"/>
              <a:gd name="connsiteY1" fmla="*/ 0 h 1403222"/>
              <a:gd name="connsiteX2" fmla="*/ 5901372 w 5901372"/>
              <a:gd name="connsiteY2" fmla="*/ 113226 h 1403222"/>
              <a:gd name="connsiteX3" fmla="*/ 5901372 w 5901372"/>
              <a:gd name="connsiteY3" fmla="*/ 1289996 h 1403222"/>
              <a:gd name="connsiteX4" fmla="*/ 5788146 w 5901372"/>
              <a:gd name="connsiteY4" fmla="*/ 1403222 h 1403222"/>
              <a:gd name="connsiteX5" fmla="*/ 0 w 5901372"/>
              <a:gd name="connsiteY5" fmla="*/ 1403222 h 140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1372" h="1403222">
                <a:moveTo>
                  <a:pt x="0" y="0"/>
                </a:moveTo>
                <a:lnTo>
                  <a:pt x="5788146" y="0"/>
                </a:lnTo>
                <a:lnTo>
                  <a:pt x="5901372" y="113226"/>
                </a:lnTo>
                <a:lnTo>
                  <a:pt x="5901372" y="1289996"/>
                </a:lnTo>
                <a:lnTo>
                  <a:pt x="5788146" y="1403222"/>
                </a:lnTo>
                <a:lnTo>
                  <a:pt x="0" y="14032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8" name="Zástupný text 67">
            <a:extLst>
              <a:ext uri="{FF2B5EF4-FFF2-40B4-BE49-F238E27FC236}">
                <a16:creationId xmlns:a16="http://schemas.microsoft.com/office/drawing/2014/main" id="{6301B946-FC65-479A-927D-F3612585E3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12006391"/>
            <a:ext cx="5461640" cy="1403222"/>
          </a:xfrm>
          <a:custGeom>
            <a:avLst/>
            <a:gdLst>
              <a:gd name="connsiteX0" fmla="*/ 0 w 5461640"/>
              <a:gd name="connsiteY0" fmla="*/ 0 h 1403222"/>
              <a:gd name="connsiteX1" fmla="*/ 5348414 w 5461640"/>
              <a:gd name="connsiteY1" fmla="*/ 0 h 1403222"/>
              <a:gd name="connsiteX2" fmla="*/ 5461640 w 5461640"/>
              <a:gd name="connsiteY2" fmla="*/ 113226 h 1403222"/>
              <a:gd name="connsiteX3" fmla="*/ 5461640 w 5461640"/>
              <a:gd name="connsiteY3" fmla="*/ 1289996 h 1403222"/>
              <a:gd name="connsiteX4" fmla="*/ 5348414 w 5461640"/>
              <a:gd name="connsiteY4" fmla="*/ 1403222 h 1403222"/>
              <a:gd name="connsiteX5" fmla="*/ 0 w 5461640"/>
              <a:gd name="connsiteY5" fmla="*/ 1403222 h 140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640" h="1403222">
                <a:moveTo>
                  <a:pt x="0" y="0"/>
                </a:moveTo>
                <a:lnTo>
                  <a:pt x="5348414" y="0"/>
                </a:lnTo>
                <a:lnTo>
                  <a:pt x="5461640" y="113226"/>
                </a:lnTo>
                <a:lnTo>
                  <a:pt x="5461640" y="1289996"/>
                </a:lnTo>
                <a:lnTo>
                  <a:pt x="5348414" y="1403222"/>
                </a:lnTo>
                <a:lnTo>
                  <a:pt x="0" y="14032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1C77915C-7DE7-4DC5-A42D-60FCBE1ED2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78593" y="3797303"/>
            <a:ext cx="14754609" cy="550862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7" name="Zástupná Hodnota">
            <a:extLst>
              <a:ext uri="{FF2B5EF4-FFF2-40B4-BE49-F238E27FC236}">
                <a16:creationId xmlns:a16="http://schemas.microsoft.com/office/drawing/2014/main" id="{A28B9D79-8A78-4431-9F99-35D1FD4D6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22789" y="3797300"/>
            <a:ext cx="3506316" cy="1403350"/>
          </a:xfrm>
        </p:spPr>
        <p:txBody>
          <a:bodyPr t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500"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28" name="Zástupná Hodnota">
            <a:extLst>
              <a:ext uri="{FF2B5EF4-FFF2-40B4-BE49-F238E27FC236}">
                <a16:creationId xmlns:a16="http://schemas.microsoft.com/office/drawing/2014/main" id="{14A1A03C-C263-462A-9422-46633A51F5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26354" y="5850000"/>
            <a:ext cx="3506316" cy="1403350"/>
          </a:xfrm>
        </p:spPr>
        <p:txBody>
          <a:bodyPr t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500"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29" name="Zástupná Hodnota">
            <a:extLst>
              <a:ext uri="{FF2B5EF4-FFF2-40B4-BE49-F238E27FC236}">
                <a16:creationId xmlns:a16="http://schemas.microsoft.com/office/drawing/2014/main" id="{AA993D90-669B-46B8-9D46-0D17994E68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5958" y="7903213"/>
            <a:ext cx="3506316" cy="1403350"/>
          </a:xfrm>
        </p:spPr>
        <p:txBody>
          <a:bodyPr t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500"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30" name="Zástupná Hodnota">
            <a:extLst>
              <a:ext uri="{FF2B5EF4-FFF2-40B4-BE49-F238E27FC236}">
                <a16:creationId xmlns:a16="http://schemas.microsoft.com/office/drawing/2014/main" id="{F91DA71A-F944-43A5-AC65-9E3E4C34E0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6947" y="9953625"/>
            <a:ext cx="3506316" cy="1403350"/>
          </a:xfrm>
        </p:spPr>
        <p:txBody>
          <a:bodyPr t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500"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31" name="Zástupná Hodnota">
            <a:extLst>
              <a:ext uri="{FF2B5EF4-FFF2-40B4-BE49-F238E27FC236}">
                <a16:creationId xmlns:a16="http://schemas.microsoft.com/office/drawing/2014/main" id="{4F8DFCE7-3840-4857-923F-5F2613BC40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14428" y="12004037"/>
            <a:ext cx="3506316" cy="1403350"/>
          </a:xfrm>
        </p:spPr>
        <p:txBody>
          <a:bodyPr t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500"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35" name="Zástupná Hodnota">
            <a:extLst>
              <a:ext uri="{FF2B5EF4-FFF2-40B4-BE49-F238E27FC236}">
                <a16:creationId xmlns:a16="http://schemas.microsoft.com/office/drawing/2014/main" id="{3229D55B-3964-43C6-BEBF-1D870B3878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878594" y="9953625"/>
            <a:ext cx="2444293" cy="1403350"/>
          </a:xfrm>
        </p:spPr>
        <p:txBody>
          <a:bodyPr t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500"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36" name="Zástupná Hodnota">
            <a:extLst>
              <a:ext uri="{FF2B5EF4-FFF2-40B4-BE49-F238E27FC236}">
                <a16:creationId xmlns:a16="http://schemas.microsoft.com/office/drawing/2014/main" id="{A70C18E6-27C5-45B5-8F1B-0AF79556AD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878764" y="12004037"/>
            <a:ext cx="2444295" cy="1403350"/>
          </a:xfrm>
        </p:spPr>
        <p:txBody>
          <a:bodyPr t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500"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14" name="Zástupná Ikona">
            <a:extLst>
              <a:ext uri="{FF2B5EF4-FFF2-40B4-BE49-F238E27FC236}">
                <a16:creationId xmlns:a16="http://schemas.microsoft.com/office/drawing/2014/main" id="{499E54AE-1530-4861-BB74-27A5BA4A1AF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788462" y="9953625"/>
            <a:ext cx="515872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40" name="Zástupná Ikona">
            <a:extLst>
              <a:ext uri="{FF2B5EF4-FFF2-40B4-BE49-F238E27FC236}">
                <a16:creationId xmlns:a16="http://schemas.microsoft.com/office/drawing/2014/main" id="{5D1B33AA-CF5D-4AAF-BAE7-0AEB1B59E7F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6788462" y="12004037"/>
            <a:ext cx="515872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41" name="Zástupný text 9">
            <a:extLst>
              <a:ext uri="{FF2B5EF4-FFF2-40B4-BE49-F238E27FC236}">
                <a16:creationId xmlns:a16="http://schemas.microsoft.com/office/drawing/2014/main" id="{E91D048B-E602-4CB8-B81F-C5B694AD65C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951375" y="9964962"/>
            <a:ext cx="10681826" cy="13920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0" name="Zástupný text 9">
            <a:extLst>
              <a:ext uri="{FF2B5EF4-FFF2-40B4-BE49-F238E27FC236}">
                <a16:creationId xmlns:a16="http://schemas.microsoft.com/office/drawing/2014/main" id="{3E4ACB1F-ABF1-4415-B5C3-F0DA2FCAFE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951375" y="12004038"/>
            <a:ext cx="10681826" cy="140557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1pPr>
            <a:lvl2pPr marL="457174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2pPr>
            <a:lvl3pPr marL="914348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3pPr>
            <a:lvl4pPr marL="1371522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4pPr>
            <a:lvl5pPr marL="1828697" indent="0">
              <a:lnSpc>
                <a:spcPct val="100000"/>
              </a:lnSpc>
              <a:spcBef>
                <a:spcPts val="0"/>
              </a:spcBef>
              <a:buFontTx/>
              <a:buNone/>
              <a:defRPr sz="30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1" name="Zástupná Ikona">
            <a:extLst>
              <a:ext uri="{FF2B5EF4-FFF2-40B4-BE49-F238E27FC236}">
                <a16:creationId xmlns:a16="http://schemas.microsoft.com/office/drawing/2014/main" id="{27E6C210-4C4C-4E08-9430-0C3C11AA227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249358" y="4104000"/>
            <a:ext cx="995542" cy="79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52" name="Zástupná Ikona">
            <a:extLst>
              <a:ext uri="{FF2B5EF4-FFF2-40B4-BE49-F238E27FC236}">
                <a16:creationId xmlns:a16="http://schemas.microsoft.com/office/drawing/2014/main" id="{E1A4AE4A-CC88-45E0-B743-5B1953A35E9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480075" y="6156000"/>
            <a:ext cx="995542" cy="79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53" name="Zástupná Ikona">
            <a:extLst>
              <a:ext uri="{FF2B5EF4-FFF2-40B4-BE49-F238E27FC236}">
                <a16:creationId xmlns:a16="http://schemas.microsoft.com/office/drawing/2014/main" id="{EF06CC46-4863-4642-BD60-DE71F0491DF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982304" y="8208000"/>
            <a:ext cx="995542" cy="79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54" name="Zástupná Ikona">
            <a:extLst>
              <a:ext uri="{FF2B5EF4-FFF2-40B4-BE49-F238E27FC236}">
                <a16:creationId xmlns:a16="http://schemas.microsoft.com/office/drawing/2014/main" id="{C20B60BF-5BFC-43AC-A9F1-47EEAEC72CB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34243" y="10260000"/>
            <a:ext cx="995542" cy="79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56" name="Zástupná Ikona">
            <a:extLst>
              <a:ext uri="{FF2B5EF4-FFF2-40B4-BE49-F238E27FC236}">
                <a16:creationId xmlns:a16="http://schemas.microsoft.com/office/drawing/2014/main" id="{E6EAC17D-E0E6-4EE4-8B74-480D9E74807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081723" y="12312000"/>
            <a:ext cx="995542" cy="79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cxnSp>
        <p:nvCxnSpPr>
          <p:cNvPr id="64" name="Přímá spojnice X 20,12 cm" hidden="1">
            <a:extLst>
              <a:ext uri="{FF2B5EF4-FFF2-40B4-BE49-F238E27FC236}">
                <a16:creationId xmlns:a16="http://schemas.microsoft.com/office/drawing/2014/main" id="{30534323-2C5A-4324-8943-968B24A5689D}"/>
              </a:ext>
            </a:extLst>
          </p:cNvPr>
          <p:cNvCxnSpPr/>
          <p:nvPr userDrawn="1"/>
        </p:nvCxnSpPr>
        <p:spPr>
          <a:xfrm>
            <a:off x="9104686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X 20,12 cm" hidden="1">
            <a:extLst>
              <a:ext uri="{FF2B5EF4-FFF2-40B4-BE49-F238E27FC236}">
                <a16:creationId xmlns:a16="http://schemas.microsoft.com/office/drawing/2014/main" id="{8E42BC05-FFD0-4B33-B1D0-5F6B68F64009}"/>
              </a:ext>
            </a:extLst>
          </p:cNvPr>
          <p:cNvCxnSpPr/>
          <p:nvPr userDrawn="1"/>
        </p:nvCxnSpPr>
        <p:spPr>
          <a:xfrm>
            <a:off x="13887814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X 20,12 cm" hidden="1">
            <a:extLst>
              <a:ext uri="{FF2B5EF4-FFF2-40B4-BE49-F238E27FC236}">
                <a16:creationId xmlns:a16="http://schemas.microsoft.com/office/drawing/2014/main" id="{E8E0F6C7-26C5-40D7-BB4B-FF2B6078BCB7}"/>
              </a:ext>
            </a:extLst>
          </p:cNvPr>
          <p:cNvCxnSpPr/>
          <p:nvPr userDrawn="1"/>
        </p:nvCxnSpPr>
        <p:spPr>
          <a:xfrm>
            <a:off x="17942386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X 19,12 cm" hidden="1">
            <a:extLst>
              <a:ext uri="{FF2B5EF4-FFF2-40B4-BE49-F238E27FC236}">
                <a16:creationId xmlns:a16="http://schemas.microsoft.com/office/drawing/2014/main" id="{306E692B-C5FF-4FA0-A260-BC2ED940856A}"/>
              </a:ext>
            </a:extLst>
          </p:cNvPr>
          <p:cNvCxnSpPr/>
          <p:nvPr userDrawn="1"/>
        </p:nvCxnSpPr>
        <p:spPr>
          <a:xfrm>
            <a:off x="8652167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X 17,28 cm" hidden="1">
            <a:extLst>
              <a:ext uri="{FF2B5EF4-FFF2-40B4-BE49-F238E27FC236}">
                <a16:creationId xmlns:a16="http://schemas.microsoft.com/office/drawing/2014/main" id="{AACE06EA-A92F-4591-A5C0-6C65910CCF4A}"/>
              </a:ext>
            </a:extLst>
          </p:cNvPr>
          <p:cNvCxnSpPr/>
          <p:nvPr userDrawn="1"/>
        </p:nvCxnSpPr>
        <p:spPr>
          <a:xfrm>
            <a:off x="7819532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Y 16,26 cm" hidden="1">
            <a:extLst>
              <a:ext uri="{FF2B5EF4-FFF2-40B4-BE49-F238E27FC236}">
                <a16:creationId xmlns:a16="http://schemas.microsoft.com/office/drawing/2014/main" id="{5FF25EC6-455D-441B-9132-521E9713F859}"/>
              </a:ext>
            </a:extLst>
          </p:cNvPr>
          <p:cNvCxnSpPr/>
          <p:nvPr userDrawn="1"/>
        </p:nvCxnSpPr>
        <p:spPr>
          <a:xfrm>
            <a:off x="2" y="5853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X 16,23 cm" hidden="1">
            <a:extLst>
              <a:ext uri="{FF2B5EF4-FFF2-40B4-BE49-F238E27FC236}">
                <a16:creationId xmlns:a16="http://schemas.microsoft.com/office/drawing/2014/main" id="{DB17F46D-7242-4A4C-9D5D-57DD3BE63E07}"/>
              </a:ext>
            </a:extLst>
          </p:cNvPr>
          <p:cNvCxnSpPr/>
          <p:nvPr userDrawn="1"/>
        </p:nvCxnSpPr>
        <p:spPr>
          <a:xfrm>
            <a:off x="7344387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Y 14,4 cm" hidden="1">
            <a:extLst>
              <a:ext uri="{FF2B5EF4-FFF2-40B4-BE49-F238E27FC236}">
                <a16:creationId xmlns:a16="http://schemas.microsoft.com/office/drawing/2014/main" id="{292E43FF-8CB7-4A52-80F2-6C946E5CAC49}"/>
              </a:ext>
            </a:extLst>
          </p:cNvPr>
          <p:cNvCxnSpPr/>
          <p:nvPr userDrawn="1"/>
        </p:nvCxnSpPr>
        <p:spPr>
          <a:xfrm>
            <a:off x="2" y="5184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X 13,09 cm" hidden="1">
            <a:extLst>
              <a:ext uri="{FF2B5EF4-FFF2-40B4-BE49-F238E27FC236}">
                <a16:creationId xmlns:a16="http://schemas.microsoft.com/office/drawing/2014/main" id="{F02678B0-0F84-41F1-AC5B-5560D0C94CF9}"/>
              </a:ext>
            </a:extLst>
          </p:cNvPr>
          <p:cNvCxnSpPr/>
          <p:nvPr userDrawn="1"/>
        </p:nvCxnSpPr>
        <p:spPr>
          <a:xfrm>
            <a:off x="5923476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X 12,03 cm" hidden="1">
            <a:extLst>
              <a:ext uri="{FF2B5EF4-FFF2-40B4-BE49-F238E27FC236}">
                <a16:creationId xmlns:a16="http://schemas.microsoft.com/office/drawing/2014/main" id="{EF7DB93F-6F9D-4943-B18D-9A4DF9B53AD8}"/>
              </a:ext>
            </a:extLst>
          </p:cNvPr>
          <p:cNvCxnSpPr/>
          <p:nvPr userDrawn="1"/>
        </p:nvCxnSpPr>
        <p:spPr>
          <a:xfrm>
            <a:off x="5443806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7CF00F5B-FA52-454B-97DF-9702BC9A1BAA}"/>
              </a:ext>
            </a:extLst>
          </p:cNvPr>
          <p:cNvCxnSpPr/>
          <p:nvPr userDrawn="1"/>
        </p:nvCxnSpPr>
        <p:spPr>
          <a:xfrm>
            <a:off x="2" y="11134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 hidden="1">
            <a:extLst>
              <a:ext uri="{FF2B5EF4-FFF2-40B4-BE49-F238E27FC236}">
                <a16:creationId xmlns:a16="http://schemas.microsoft.com/office/drawing/2014/main" id="{187449ED-7FBE-47CD-B8C0-3FCAA6B0EE96}"/>
              </a:ext>
            </a:extLst>
          </p:cNvPr>
          <p:cNvCxnSpPr/>
          <p:nvPr userDrawn="1"/>
        </p:nvCxnSpPr>
        <p:spPr>
          <a:xfrm>
            <a:off x="2" y="1344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X 37,1 cm" hidden="1">
            <a:extLst>
              <a:ext uri="{FF2B5EF4-FFF2-40B4-BE49-F238E27FC236}">
                <a16:creationId xmlns:a16="http://schemas.microsoft.com/office/drawing/2014/main" id="{AA461AF2-9F1D-455F-8CAC-4269E02B360D}"/>
              </a:ext>
            </a:extLst>
          </p:cNvPr>
          <p:cNvCxnSpPr/>
          <p:nvPr userDrawn="1"/>
        </p:nvCxnSpPr>
        <p:spPr>
          <a:xfrm>
            <a:off x="16788462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Y 28,11 cm" hidden="1">
            <a:extLst>
              <a:ext uri="{FF2B5EF4-FFF2-40B4-BE49-F238E27FC236}">
                <a16:creationId xmlns:a16="http://schemas.microsoft.com/office/drawing/2014/main" id="{470F6DD0-B890-4C8B-9381-2DFD1A9DE390}"/>
              </a:ext>
            </a:extLst>
          </p:cNvPr>
          <p:cNvCxnSpPr/>
          <p:nvPr userDrawn="1"/>
        </p:nvCxnSpPr>
        <p:spPr>
          <a:xfrm>
            <a:off x="2" y="101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Y 10,52 cm" hidden="1">
            <a:extLst>
              <a:ext uri="{FF2B5EF4-FFF2-40B4-BE49-F238E27FC236}">
                <a16:creationId xmlns:a16="http://schemas.microsoft.com/office/drawing/2014/main" id="{774685CF-070C-4642-BD9F-17868FA700F5}"/>
              </a:ext>
            </a:extLst>
          </p:cNvPr>
          <p:cNvCxnSpPr/>
          <p:nvPr userDrawn="1"/>
        </p:nvCxnSpPr>
        <p:spPr>
          <a:xfrm>
            <a:off x="2" y="3787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 hidden="1">
            <a:extLst>
              <a:ext uri="{FF2B5EF4-FFF2-40B4-BE49-F238E27FC236}">
                <a16:creationId xmlns:a16="http://schemas.microsoft.com/office/drawing/2014/main" id="{5E2DB788-4F89-4926-AD43-F8A008DBD419}"/>
              </a:ext>
            </a:extLst>
          </p:cNvPr>
          <p:cNvCxnSpPr/>
          <p:nvPr userDrawn="1"/>
        </p:nvCxnSpPr>
        <p:spPr>
          <a:xfrm>
            <a:off x="2" y="12430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867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62" userDrawn="1">
          <p15:clr>
            <a:srgbClr val="FBAE40"/>
          </p15:clr>
        </p15:guide>
        <p15:guide id="7" orient="horz" pos="2392" userDrawn="1">
          <p15:clr>
            <a:srgbClr val="FBAE40"/>
          </p15:clr>
        </p15:guide>
        <p15:guide id="17" orient="horz" pos="3276" userDrawn="1">
          <p15:clr>
            <a:srgbClr val="FBAE40"/>
          </p15:clr>
        </p15:guide>
        <p15:guide id="20" orient="horz" pos="8447" userDrawn="1">
          <p15:clr>
            <a:srgbClr val="FBAE40"/>
          </p15:clr>
        </p15:guide>
        <p15:guide id="22" pos="8742" userDrawn="1">
          <p15:clr>
            <a:srgbClr val="FBAE40"/>
          </p15:clr>
        </p15:guide>
        <p15:guide id="23" pos="11308" userDrawn="1">
          <p15:clr>
            <a:srgbClr val="FBAE40"/>
          </p15:clr>
        </p15:guide>
        <p15:guide id="25" orient="horz" pos="3685" userDrawn="1">
          <p15:clr>
            <a:srgbClr val="FBAE40"/>
          </p15:clr>
        </p15:guide>
        <p15:guide id="29" orient="horz" pos="4569" userDrawn="1">
          <p15:clr>
            <a:srgbClr val="FBAE40"/>
          </p15:clr>
        </p15:guide>
        <p15:guide id="30" orient="horz" pos="4977" userDrawn="1">
          <p15:clr>
            <a:srgbClr val="FBAE40"/>
          </p15:clr>
        </p15:guide>
        <p15:guide id="31" orient="horz" pos="6270" userDrawn="1">
          <p15:clr>
            <a:srgbClr val="FBAE40"/>
          </p15:clr>
        </p15:guide>
        <p15:guide id="32" orient="horz" pos="7155" userDrawn="1">
          <p15:clr>
            <a:srgbClr val="FBAE40"/>
          </p15:clr>
        </p15:guide>
        <p15:guide id="33" orient="horz" pos="7563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text 7">
            <a:extLst>
              <a:ext uri="{FF2B5EF4-FFF2-40B4-BE49-F238E27FC236}">
                <a16:creationId xmlns:a16="http://schemas.microsoft.com/office/drawing/2014/main" id="{69405D83-31F1-414C-8DE2-8D568AFC10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7792" y="8422639"/>
            <a:ext cx="18095050" cy="2514601"/>
          </a:xfrm>
          <a:ln w="31750">
            <a:solidFill>
              <a:schemeClr val="accent1"/>
            </a:solidFill>
            <a:prstDash val="dash"/>
          </a:ln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/>
            </a:lvl1pPr>
            <a:lvl2pPr marL="457174" indent="0">
              <a:spcBef>
                <a:spcPts val="0"/>
              </a:spcBef>
              <a:buFontTx/>
              <a:buNone/>
              <a:defRPr sz="3000"/>
            </a:lvl2pPr>
            <a:lvl3pPr marL="914348" indent="0">
              <a:spcBef>
                <a:spcPts val="0"/>
              </a:spcBef>
              <a:buFontTx/>
              <a:buNone/>
              <a:defRPr sz="3000"/>
            </a:lvl3pPr>
            <a:lvl4pPr marL="1371522" indent="0">
              <a:spcBef>
                <a:spcPts val="0"/>
              </a:spcBef>
              <a:buFontTx/>
              <a:buNone/>
              <a:defRPr sz="3000"/>
            </a:lvl4pPr>
            <a:lvl5pPr marL="1828697" indent="0">
              <a:spcBef>
                <a:spcPts val="0"/>
              </a:spcBef>
              <a:buFontTx/>
              <a:buNone/>
              <a:defRPr sz="3000"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0" name="Zástupný Nadpis elementu">
            <a:extLst>
              <a:ext uri="{FF2B5EF4-FFF2-40B4-BE49-F238E27FC236}">
                <a16:creationId xmlns:a16="http://schemas.microsoft.com/office/drawing/2014/main" id="{BB3B7EB1-98FF-4BAE-A12A-3C8A659351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78629" y="4192588"/>
            <a:ext cx="6891867" cy="900112"/>
          </a:xfrm>
          <a:custGeom>
            <a:avLst/>
            <a:gdLst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1867" h="900112">
                <a:moveTo>
                  <a:pt x="0" y="100813"/>
                </a:moveTo>
                <a:lnTo>
                  <a:pt x="100813" y="0"/>
                </a:lnTo>
                <a:lnTo>
                  <a:pt x="6791054" y="0"/>
                </a:lnTo>
                <a:lnTo>
                  <a:pt x="6891867" y="100813"/>
                </a:lnTo>
                <a:lnTo>
                  <a:pt x="6891867" y="799299"/>
                </a:lnTo>
                <a:lnTo>
                  <a:pt x="6791054" y="900112"/>
                </a:lnTo>
                <a:lnTo>
                  <a:pt x="100813" y="900112"/>
                </a:lnTo>
                <a:lnTo>
                  <a:pt x="0" y="799299"/>
                </a:lnTo>
                <a:lnTo>
                  <a:pt x="0" y="100813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segmentu</a:t>
            </a:r>
          </a:p>
        </p:txBody>
      </p:sp>
      <p:sp>
        <p:nvSpPr>
          <p:cNvPr id="21" name="Zástupný šipka 1">
            <a:extLst>
              <a:ext uri="{FF2B5EF4-FFF2-40B4-BE49-F238E27FC236}">
                <a16:creationId xmlns:a16="http://schemas.microsoft.com/office/drawing/2014/main" id="{3270137F-AB89-414E-AAD5-5FBDA1B3E33C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 rot="5400000">
            <a:off x="14903363" y="5737951"/>
            <a:ext cx="842400" cy="330339"/>
          </a:xfrm>
          <a:prstGeom prst="rightArrow">
            <a:avLst>
              <a:gd name="adj1" fmla="val 12917"/>
              <a:gd name="adj2" fmla="val 51686"/>
            </a:avLst>
          </a:prstGeom>
          <a:solidFill>
            <a:schemeClr val="accent1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22" name="Zástupný šipka 1">
            <a:extLst>
              <a:ext uri="{FF2B5EF4-FFF2-40B4-BE49-F238E27FC236}">
                <a16:creationId xmlns:a16="http://schemas.microsoft.com/office/drawing/2014/main" id="{90A5392C-065C-4A64-BC19-24B602C788AF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 rot="5400000">
            <a:off x="14903363" y="8261156"/>
            <a:ext cx="842400" cy="330339"/>
          </a:xfrm>
          <a:prstGeom prst="rightArrow">
            <a:avLst>
              <a:gd name="adj1" fmla="val 12917"/>
              <a:gd name="adj2" fmla="val 51686"/>
            </a:avLst>
          </a:prstGeom>
          <a:solidFill>
            <a:schemeClr val="accent1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23" name="Zástupný šipka 1">
            <a:extLst>
              <a:ext uri="{FF2B5EF4-FFF2-40B4-BE49-F238E27FC236}">
                <a16:creationId xmlns:a16="http://schemas.microsoft.com/office/drawing/2014/main" id="{7D4F74BB-7F97-4441-860C-9C36505C44A4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 rot="5400000">
            <a:off x="14903363" y="10781281"/>
            <a:ext cx="842400" cy="330339"/>
          </a:xfrm>
          <a:prstGeom prst="rightArrow">
            <a:avLst>
              <a:gd name="adj1" fmla="val 12917"/>
              <a:gd name="adj2" fmla="val 51686"/>
            </a:avLst>
          </a:prstGeom>
          <a:solidFill>
            <a:schemeClr val="accent1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24" name="Zástupný Nadpis elementu">
            <a:extLst>
              <a:ext uri="{FF2B5EF4-FFF2-40B4-BE49-F238E27FC236}">
                <a16:creationId xmlns:a16="http://schemas.microsoft.com/office/drawing/2014/main" id="{2D801558-DBFD-43FC-A0D4-50B74E42D1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880000" y="6714000"/>
            <a:ext cx="6891867" cy="900112"/>
          </a:xfrm>
          <a:custGeom>
            <a:avLst/>
            <a:gdLst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1867" h="900112">
                <a:moveTo>
                  <a:pt x="0" y="100813"/>
                </a:moveTo>
                <a:lnTo>
                  <a:pt x="100813" y="0"/>
                </a:lnTo>
                <a:lnTo>
                  <a:pt x="6791054" y="0"/>
                </a:lnTo>
                <a:lnTo>
                  <a:pt x="6891867" y="100813"/>
                </a:lnTo>
                <a:lnTo>
                  <a:pt x="6891867" y="799299"/>
                </a:lnTo>
                <a:lnTo>
                  <a:pt x="6791054" y="900112"/>
                </a:lnTo>
                <a:lnTo>
                  <a:pt x="100813" y="900112"/>
                </a:lnTo>
                <a:lnTo>
                  <a:pt x="0" y="799299"/>
                </a:lnTo>
                <a:lnTo>
                  <a:pt x="0" y="100813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segmentu</a:t>
            </a:r>
          </a:p>
        </p:txBody>
      </p:sp>
      <p:sp>
        <p:nvSpPr>
          <p:cNvPr id="25" name="Zástupný Nadpis elementu">
            <a:extLst>
              <a:ext uri="{FF2B5EF4-FFF2-40B4-BE49-F238E27FC236}">
                <a16:creationId xmlns:a16="http://schemas.microsoft.com/office/drawing/2014/main" id="{37AB5F3C-DBFF-4021-8CDA-D22576F8D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880000" y="11754000"/>
            <a:ext cx="6891867" cy="900112"/>
          </a:xfrm>
          <a:custGeom>
            <a:avLst/>
            <a:gdLst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1867" h="900112">
                <a:moveTo>
                  <a:pt x="0" y="100813"/>
                </a:moveTo>
                <a:lnTo>
                  <a:pt x="100813" y="0"/>
                </a:lnTo>
                <a:lnTo>
                  <a:pt x="6791054" y="0"/>
                </a:lnTo>
                <a:lnTo>
                  <a:pt x="6891867" y="100813"/>
                </a:lnTo>
                <a:lnTo>
                  <a:pt x="6891867" y="799299"/>
                </a:lnTo>
                <a:lnTo>
                  <a:pt x="6791054" y="900112"/>
                </a:lnTo>
                <a:lnTo>
                  <a:pt x="100813" y="900112"/>
                </a:lnTo>
                <a:lnTo>
                  <a:pt x="0" y="799299"/>
                </a:lnTo>
                <a:lnTo>
                  <a:pt x="0" y="100813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segmentu</a:t>
            </a:r>
          </a:p>
        </p:txBody>
      </p:sp>
      <p:sp>
        <p:nvSpPr>
          <p:cNvPr id="26" name="Zástupný Nadpis elementu">
            <a:extLst>
              <a:ext uri="{FF2B5EF4-FFF2-40B4-BE49-F238E27FC236}">
                <a16:creationId xmlns:a16="http://schemas.microsoft.com/office/drawing/2014/main" id="{A86C6C35-1D6B-4F2E-B3D2-0B14D82560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880000" y="9234000"/>
            <a:ext cx="6891867" cy="900112"/>
          </a:xfrm>
          <a:custGeom>
            <a:avLst/>
            <a:gdLst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1867" h="900112">
                <a:moveTo>
                  <a:pt x="0" y="100813"/>
                </a:moveTo>
                <a:lnTo>
                  <a:pt x="100813" y="0"/>
                </a:lnTo>
                <a:lnTo>
                  <a:pt x="6791054" y="0"/>
                </a:lnTo>
                <a:lnTo>
                  <a:pt x="6891867" y="100813"/>
                </a:lnTo>
                <a:lnTo>
                  <a:pt x="6891867" y="799299"/>
                </a:lnTo>
                <a:lnTo>
                  <a:pt x="6791054" y="900112"/>
                </a:lnTo>
                <a:lnTo>
                  <a:pt x="100813" y="900112"/>
                </a:lnTo>
                <a:lnTo>
                  <a:pt x="0" y="799299"/>
                </a:lnTo>
                <a:lnTo>
                  <a:pt x="0" y="100813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segmentu</a:t>
            </a:r>
          </a:p>
        </p:txBody>
      </p:sp>
      <p:sp>
        <p:nvSpPr>
          <p:cNvPr id="27" name="Zástupný Nadpis elementu">
            <a:extLst>
              <a:ext uri="{FF2B5EF4-FFF2-40B4-BE49-F238E27FC236}">
                <a16:creationId xmlns:a16="http://schemas.microsoft.com/office/drawing/2014/main" id="{1B0FDAF2-0C29-435F-88C4-615917E914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36800" y="9234000"/>
            <a:ext cx="6891867" cy="900112"/>
          </a:xfrm>
          <a:custGeom>
            <a:avLst/>
            <a:gdLst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1867" h="900112">
                <a:moveTo>
                  <a:pt x="0" y="100813"/>
                </a:moveTo>
                <a:lnTo>
                  <a:pt x="100813" y="0"/>
                </a:lnTo>
                <a:lnTo>
                  <a:pt x="6791054" y="0"/>
                </a:lnTo>
                <a:lnTo>
                  <a:pt x="6891867" y="100813"/>
                </a:lnTo>
                <a:lnTo>
                  <a:pt x="6891867" y="799299"/>
                </a:lnTo>
                <a:lnTo>
                  <a:pt x="6791054" y="900112"/>
                </a:lnTo>
                <a:lnTo>
                  <a:pt x="100813" y="900112"/>
                </a:lnTo>
                <a:lnTo>
                  <a:pt x="0" y="799299"/>
                </a:lnTo>
                <a:lnTo>
                  <a:pt x="0" y="100813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segmentu</a:t>
            </a:r>
          </a:p>
        </p:txBody>
      </p:sp>
      <p:sp>
        <p:nvSpPr>
          <p:cNvPr id="28" name="Zástupný Nadpis elementu">
            <a:extLst>
              <a:ext uri="{FF2B5EF4-FFF2-40B4-BE49-F238E27FC236}">
                <a16:creationId xmlns:a16="http://schemas.microsoft.com/office/drawing/2014/main" id="{93CCB788-CBEC-4724-BE8C-F8DD305811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926800" y="9234000"/>
            <a:ext cx="6891867" cy="900112"/>
          </a:xfrm>
          <a:custGeom>
            <a:avLst/>
            <a:gdLst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1867" h="900112">
                <a:moveTo>
                  <a:pt x="0" y="100813"/>
                </a:moveTo>
                <a:lnTo>
                  <a:pt x="100813" y="0"/>
                </a:lnTo>
                <a:lnTo>
                  <a:pt x="6791054" y="0"/>
                </a:lnTo>
                <a:lnTo>
                  <a:pt x="6891867" y="100813"/>
                </a:lnTo>
                <a:lnTo>
                  <a:pt x="6891867" y="799299"/>
                </a:lnTo>
                <a:lnTo>
                  <a:pt x="6791054" y="900112"/>
                </a:lnTo>
                <a:lnTo>
                  <a:pt x="100813" y="900112"/>
                </a:lnTo>
                <a:lnTo>
                  <a:pt x="0" y="799299"/>
                </a:lnTo>
                <a:lnTo>
                  <a:pt x="0" y="100813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segmentu</a:t>
            </a:r>
          </a:p>
        </p:txBody>
      </p:sp>
    </p:spTree>
    <p:extLst>
      <p:ext uri="{BB962C8B-B14F-4D97-AF65-F5344CB8AC3E}">
        <p14:creationId xmlns:p14="http://schemas.microsoft.com/office/powerpoint/2010/main" val="1369093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96" userDrawn="1">
          <p15:clr>
            <a:srgbClr val="FBAE40"/>
          </p15:clr>
        </p15:guide>
        <p15:guide id="2" orient="horz" pos="4229" userDrawn="1">
          <p15:clr>
            <a:srgbClr val="FBAE40"/>
          </p15:clr>
        </p15:guide>
        <p15:guide id="3" orient="horz" pos="5817" userDrawn="1">
          <p15:clr>
            <a:srgbClr val="FBAE40"/>
          </p15:clr>
        </p15:guide>
        <p15:guide id="4" orient="horz" pos="6384" userDrawn="1">
          <p15:clr>
            <a:srgbClr val="FBAE40"/>
          </p15:clr>
        </p15:guide>
        <p15:guide id="5" orient="horz" pos="3208" userDrawn="1">
          <p15:clr>
            <a:srgbClr val="FBAE40"/>
          </p15:clr>
        </p15:guide>
        <p15:guide id="6" orient="horz" pos="7404" userDrawn="1">
          <p15:clr>
            <a:srgbClr val="FBAE40"/>
          </p15:clr>
        </p15:guide>
        <p15:guide id="7" orient="horz" pos="2641" userDrawn="1">
          <p15:clr>
            <a:srgbClr val="FBAE40"/>
          </p15:clr>
        </p15:guide>
        <p15:guide id="8" orient="horz" pos="7971" userDrawn="1">
          <p15:clr>
            <a:srgbClr val="FBAE40"/>
          </p15:clr>
        </p15:guide>
        <p15:guide id="9" orient="horz" pos="8833" userDrawn="1">
          <p15:clr>
            <a:srgbClr val="FBAE40"/>
          </p15:clr>
        </p15:guide>
        <p15:guide id="12" pos="13162" userDrawn="1">
          <p15:clr>
            <a:srgbClr val="FBAE40"/>
          </p15:clr>
        </p15:guide>
        <p15:guide id="13" pos="7488" userDrawn="1">
          <p15:clr>
            <a:srgbClr val="FBAE40"/>
          </p15:clr>
        </p15:guide>
        <p15:guide id="14" pos="11822" userDrawn="1">
          <p15:clr>
            <a:srgbClr val="FBAE40"/>
          </p15:clr>
        </p15:guide>
        <p15:guide id="18" pos="6120" userDrawn="1">
          <p15:clr>
            <a:srgbClr val="FBAE40"/>
          </p15:clr>
        </p15:guide>
        <p15:guide id="19" pos="1786" userDrawn="1">
          <p15:clr>
            <a:srgbClr val="FBAE40"/>
          </p15:clr>
        </p15:guide>
        <p15:guide id="20" pos="17524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uhová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DCA011DC-F39B-4A8C-9C8D-3BA345F18639}"/>
              </a:ext>
            </a:extLst>
          </p:cNvPr>
          <p:cNvCxnSpPr/>
          <p:nvPr userDrawn="1"/>
        </p:nvCxnSpPr>
        <p:spPr>
          <a:xfrm>
            <a:off x="6633932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ástupná Legenda">
            <a:extLst>
              <a:ext uri="{FF2B5EF4-FFF2-40B4-BE49-F238E27FC236}">
                <a16:creationId xmlns:a16="http://schemas.microsoft.com/office/drawing/2014/main" id="{EA6E5245-629D-4B0C-8028-2844BAAFCC1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614347" y="3960000"/>
            <a:ext cx="619951" cy="619200"/>
          </a:xfrm>
          <a:prstGeom prst="ellipse">
            <a:avLst/>
          </a:prstGeom>
          <a:solidFill>
            <a:schemeClr val="bg2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8" name="Zástupná Legenda">
            <a:extLst>
              <a:ext uri="{FF2B5EF4-FFF2-40B4-BE49-F238E27FC236}">
                <a16:creationId xmlns:a16="http://schemas.microsoft.com/office/drawing/2014/main" id="{925B218B-E9C2-4007-882C-0F717CA77CE6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1614347" y="7995600"/>
            <a:ext cx="619951" cy="619200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9" name="Zástupná Legenda">
            <a:extLst>
              <a:ext uri="{FF2B5EF4-FFF2-40B4-BE49-F238E27FC236}">
                <a16:creationId xmlns:a16="http://schemas.microsoft.com/office/drawing/2014/main" id="{00A6E1DA-4B68-4A56-9822-B9603D7EE360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1614347" y="12031200"/>
            <a:ext cx="619951" cy="6192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0" name="Zástupný text Popis hodnoty 1">
            <a:extLst>
              <a:ext uri="{FF2B5EF4-FFF2-40B4-BE49-F238E27FC236}">
                <a16:creationId xmlns:a16="http://schemas.microsoft.com/office/drawing/2014/main" id="{E352E2E4-B2F2-4378-BA19-B9DF75DE18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20532" y="4356001"/>
            <a:ext cx="7010818" cy="25757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1" name="Zástupné Téma programu">
            <a:extLst>
              <a:ext uri="{FF2B5EF4-FFF2-40B4-BE49-F238E27FC236}">
                <a16:creationId xmlns:a16="http://schemas.microsoft.com/office/drawing/2014/main" id="{8EB3AC41-72A0-4683-B9E5-1FF737A1D4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20529" y="3528000"/>
            <a:ext cx="7010818" cy="72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Téma programu</a:t>
            </a:r>
          </a:p>
        </p:txBody>
      </p:sp>
      <p:sp>
        <p:nvSpPr>
          <p:cNvPr id="65" name="Zástupný text Popis hodnoty 1">
            <a:extLst>
              <a:ext uri="{FF2B5EF4-FFF2-40B4-BE49-F238E27FC236}">
                <a16:creationId xmlns:a16="http://schemas.microsoft.com/office/drawing/2014/main" id="{79BEF508-6135-4C18-B545-B3D1CFE75A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20532" y="8391600"/>
            <a:ext cx="7010818" cy="25757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6" name="Zástupné Téma programu">
            <a:extLst>
              <a:ext uri="{FF2B5EF4-FFF2-40B4-BE49-F238E27FC236}">
                <a16:creationId xmlns:a16="http://schemas.microsoft.com/office/drawing/2014/main" id="{D36AE1A3-C999-4CFE-9528-1774338802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20529" y="7563600"/>
            <a:ext cx="7010818" cy="72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Téma programu</a:t>
            </a:r>
          </a:p>
        </p:txBody>
      </p:sp>
      <p:sp>
        <p:nvSpPr>
          <p:cNvPr id="67" name="Zástupný text Popis hodnoty 1">
            <a:extLst>
              <a:ext uri="{FF2B5EF4-FFF2-40B4-BE49-F238E27FC236}">
                <a16:creationId xmlns:a16="http://schemas.microsoft.com/office/drawing/2014/main" id="{7EF0D8B1-0FCA-4C54-9DC0-876CF10B82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20532" y="12427554"/>
            <a:ext cx="7010818" cy="25757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8" name="Zástupné Téma programu">
            <a:extLst>
              <a:ext uri="{FF2B5EF4-FFF2-40B4-BE49-F238E27FC236}">
                <a16:creationId xmlns:a16="http://schemas.microsoft.com/office/drawing/2014/main" id="{69174199-339A-4D50-85E3-39B13FF63D4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20529" y="11599554"/>
            <a:ext cx="7010818" cy="72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Téma programu</a:t>
            </a:r>
          </a:p>
        </p:txBody>
      </p:sp>
      <p:sp>
        <p:nvSpPr>
          <p:cNvPr id="71" name="Zástupná Legenda">
            <a:extLst>
              <a:ext uri="{FF2B5EF4-FFF2-40B4-BE49-F238E27FC236}">
                <a16:creationId xmlns:a16="http://schemas.microsoft.com/office/drawing/2014/main" id="{D0D74F73-2EBF-46B5-8E58-B15677417FAC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21142800" y="3955155"/>
            <a:ext cx="619951" cy="619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2" name="Zástupná Legenda">
            <a:extLst>
              <a:ext uri="{FF2B5EF4-FFF2-40B4-BE49-F238E27FC236}">
                <a16:creationId xmlns:a16="http://schemas.microsoft.com/office/drawing/2014/main" id="{4FAB7E08-CB9C-4EEA-8AF7-21358317E5F9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21142800" y="7990755"/>
            <a:ext cx="619951" cy="6192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3" name="Zástupná Legenda">
            <a:extLst>
              <a:ext uri="{FF2B5EF4-FFF2-40B4-BE49-F238E27FC236}">
                <a16:creationId xmlns:a16="http://schemas.microsoft.com/office/drawing/2014/main" id="{79372D33-8A52-4365-8105-DCA61C1278D9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21142800" y="12026355"/>
            <a:ext cx="619951" cy="61920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4" name="Zástupný text Popis hodnoty 1">
            <a:extLst>
              <a:ext uri="{FF2B5EF4-FFF2-40B4-BE49-F238E27FC236}">
                <a16:creationId xmlns:a16="http://schemas.microsoft.com/office/drawing/2014/main" id="{F272CDCE-4BC4-459F-951D-744AD42B0C8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046400" y="4351156"/>
            <a:ext cx="6587338" cy="25757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5" name="Zástupné Téma programu">
            <a:extLst>
              <a:ext uri="{FF2B5EF4-FFF2-40B4-BE49-F238E27FC236}">
                <a16:creationId xmlns:a16="http://schemas.microsoft.com/office/drawing/2014/main" id="{440E0A0D-7D15-457C-9232-B7E4330B5D2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046400" y="3523155"/>
            <a:ext cx="6587338" cy="72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Téma programu</a:t>
            </a:r>
          </a:p>
        </p:txBody>
      </p:sp>
      <p:sp>
        <p:nvSpPr>
          <p:cNvPr id="76" name="Zástupný text Popis hodnoty 1">
            <a:extLst>
              <a:ext uri="{FF2B5EF4-FFF2-40B4-BE49-F238E27FC236}">
                <a16:creationId xmlns:a16="http://schemas.microsoft.com/office/drawing/2014/main" id="{ADFDE3E4-C441-40CB-949B-F2D3C1D5A6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46400" y="8386755"/>
            <a:ext cx="6587338" cy="25757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7" name="Zástupné Téma programu">
            <a:extLst>
              <a:ext uri="{FF2B5EF4-FFF2-40B4-BE49-F238E27FC236}">
                <a16:creationId xmlns:a16="http://schemas.microsoft.com/office/drawing/2014/main" id="{26DFA488-9ECC-42B2-B17B-B3EE5432ED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046400" y="7558755"/>
            <a:ext cx="6587338" cy="72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Téma programu</a:t>
            </a:r>
          </a:p>
        </p:txBody>
      </p:sp>
      <p:sp>
        <p:nvSpPr>
          <p:cNvPr id="78" name="Zástupný text Popis hodnoty 1">
            <a:extLst>
              <a:ext uri="{FF2B5EF4-FFF2-40B4-BE49-F238E27FC236}">
                <a16:creationId xmlns:a16="http://schemas.microsoft.com/office/drawing/2014/main" id="{B4883E46-9E78-4978-B633-D2437657AA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46400" y="12422709"/>
            <a:ext cx="6587338" cy="2575742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9" name="Zástupné Téma programu">
            <a:extLst>
              <a:ext uri="{FF2B5EF4-FFF2-40B4-BE49-F238E27FC236}">
                <a16:creationId xmlns:a16="http://schemas.microsoft.com/office/drawing/2014/main" id="{65F8D81E-8E59-4300-95D7-3AA8A05DECC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46400" y="11594709"/>
            <a:ext cx="6587338" cy="72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Téma programu</a:t>
            </a:r>
          </a:p>
        </p:txBody>
      </p:sp>
      <p:sp>
        <p:nvSpPr>
          <p:cNvPr id="83" name="Zástupný text 40">
            <a:extLst>
              <a:ext uri="{FF2B5EF4-FFF2-40B4-BE49-F238E27FC236}">
                <a16:creationId xmlns:a16="http://schemas.microsoft.com/office/drawing/2014/main" id="{D0809151-FA6E-43A7-940A-2EBA06E4E15D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rot="3600000">
            <a:off x="14404714" y="3806151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rgbClr val="002624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4" name="Zástupný text 43">
            <a:extLst>
              <a:ext uri="{FF2B5EF4-FFF2-40B4-BE49-F238E27FC236}">
                <a16:creationId xmlns:a16="http://schemas.microsoft.com/office/drawing/2014/main" id="{E64510B1-B914-487E-83AD-F16CEC6B68B4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 rot="18000000">
            <a:off x="10658958" y="7035554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rgbClr val="002624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5" name="Zástupný text 44">
            <a:extLst>
              <a:ext uri="{FF2B5EF4-FFF2-40B4-BE49-F238E27FC236}">
                <a16:creationId xmlns:a16="http://schemas.microsoft.com/office/drawing/2014/main" id="{FB668640-9613-48E7-8F99-A7F1693D4B4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 rot="14400000">
            <a:off x="12531763" y="9192356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rgbClr val="002624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6" name="Zástupný text 45">
            <a:extLst>
              <a:ext uri="{FF2B5EF4-FFF2-40B4-BE49-F238E27FC236}">
                <a16:creationId xmlns:a16="http://schemas.microsoft.com/office/drawing/2014/main" id="{0A3BCBAC-5BD0-4250-A5CB-13DA53CE4F34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 rot="10800000">
            <a:off x="15338519" y="8658966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rgbClr val="002624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7" name="Zástupný text 46">
            <a:extLst>
              <a:ext uri="{FF2B5EF4-FFF2-40B4-BE49-F238E27FC236}">
                <a16:creationId xmlns:a16="http://schemas.microsoft.com/office/drawing/2014/main" id="{FB8002B7-881D-4494-B5D4-A5E163E10244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 rot="7200000">
            <a:off x="16265437" y="5964604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2624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8" name="Zástupný text 47">
            <a:extLst>
              <a:ext uri="{FF2B5EF4-FFF2-40B4-BE49-F238E27FC236}">
                <a16:creationId xmlns:a16="http://schemas.microsoft.com/office/drawing/2014/main" id="{6B0D4D48-B18B-41F3-AE59-AE7513CD1F2C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1602743" y="4340539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bg2"/>
          </a:solidFill>
          <a:ln w="19050">
            <a:solidFill>
              <a:srgbClr val="002624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9" name="Zástupný bílý kruh vnější">
            <a:extLst>
              <a:ext uri="{FF2B5EF4-FFF2-40B4-BE49-F238E27FC236}">
                <a16:creationId xmlns:a16="http://schemas.microsoft.com/office/drawing/2014/main" id="{E15B03A5-2BCF-4400-973F-62E7A37A52E9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11007855" y="4319712"/>
            <a:ext cx="8604000" cy="8604000"/>
          </a:xfrm>
          <a:prstGeom prst="ellipse">
            <a:avLst/>
          </a:prstGeom>
          <a:noFill/>
          <a:ln w="76200">
            <a:solidFill>
              <a:srgbClr val="002624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0" name="Zástupný symbol obrázku 21">
            <a:extLst>
              <a:ext uri="{FF2B5EF4-FFF2-40B4-BE49-F238E27FC236}">
                <a16:creationId xmlns:a16="http://schemas.microsoft.com/office/drawing/2014/main" id="{DE98BE37-10D3-432F-B49F-71B8BAF3BEA8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13732129" y="6129950"/>
            <a:ext cx="1008000" cy="10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91" name="Zástupný symbol obrázku 21">
            <a:extLst>
              <a:ext uri="{FF2B5EF4-FFF2-40B4-BE49-F238E27FC236}">
                <a16:creationId xmlns:a16="http://schemas.microsoft.com/office/drawing/2014/main" id="{A2C15D9E-48F7-4B90-A0D2-A58B4C60A043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15920471" y="6127034"/>
            <a:ext cx="1008000" cy="10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92" name="Zástupný symbol obrázku 21">
            <a:extLst>
              <a:ext uri="{FF2B5EF4-FFF2-40B4-BE49-F238E27FC236}">
                <a16:creationId xmlns:a16="http://schemas.microsoft.com/office/drawing/2014/main" id="{981087B8-1D75-4612-B698-5BFA12A3D08C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16927502" y="8132271"/>
            <a:ext cx="1008000" cy="10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93" name="Zástupný symbol obrázku 21">
            <a:extLst>
              <a:ext uri="{FF2B5EF4-FFF2-40B4-BE49-F238E27FC236}">
                <a16:creationId xmlns:a16="http://schemas.microsoft.com/office/drawing/2014/main" id="{3A0055CD-055C-47EE-9635-B8645B0616E7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12718054" y="8134656"/>
            <a:ext cx="1008000" cy="10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94" name="Zástupný symbol obrázku 21">
            <a:extLst>
              <a:ext uri="{FF2B5EF4-FFF2-40B4-BE49-F238E27FC236}">
                <a16:creationId xmlns:a16="http://schemas.microsoft.com/office/drawing/2014/main" id="{E238F159-6830-4F74-BDA0-FFC856159308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15919502" y="10137600"/>
            <a:ext cx="1008000" cy="10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95" name="Zástupný symbol obrázku 21">
            <a:extLst>
              <a:ext uri="{FF2B5EF4-FFF2-40B4-BE49-F238E27FC236}">
                <a16:creationId xmlns:a16="http://schemas.microsoft.com/office/drawing/2014/main" id="{155EB3BA-DBC9-4B4F-BB76-184DB0C92D7E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13732668" y="10137600"/>
            <a:ext cx="1008000" cy="10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pic>
        <p:nvPicPr>
          <p:cNvPr id="82" name="Obrázek 81">
            <a:extLst>
              <a:ext uri="{FF2B5EF4-FFF2-40B4-BE49-F238E27FC236}">
                <a16:creationId xmlns:a16="http://schemas.microsoft.com/office/drawing/2014/main" id="{A29B5E7B-05FD-4B2A-A6F2-392660744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660" y="3914576"/>
            <a:ext cx="9301735" cy="9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3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0" userDrawn="1">
          <p15:clr>
            <a:srgbClr val="FBAE40"/>
          </p15:clr>
        </p15:guide>
        <p15:guide id="2" orient="horz" pos="2687" userDrawn="1">
          <p15:clr>
            <a:srgbClr val="FBAE40"/>
          </p15:clr>
        </p15:guide>
        <p15:guide id="3" orient="horz" pos="2732" userDrawn="1">
          <p15:clr>
            <a:srgbClr val="FBAE40"/>
          </p15:clr>
        </p15:guide>
        <p15:guide id="4" orient="horz" pos="4751" userDrawn="1">
          <p15:clr>
            <a:srgbClr val="FBAE40"/>
          </p15:clr>
        </p15:guide>
        <p15:guide id="5" orient="horz" pos="5227" userDrawn="1">
          <p15:clr>
            <a:srgbClr val="FBAE40"/>
          </p15:clr>
        </p15:guide>
        <p15:guide id="6" orient="horz" pos="5295" userDrawn="1">
          <p15:clr>
            <a:srgbClr val="FBAE40"/>
          </p15:clr>
        </p15:guide>
        <p15:guide id="7" orient="horz" pos="6905" userDrawn="1">
          <p15:clr>
            <a:srgbClr val="FBAE40"/>
          </p15:clr>
        </p15:guide>
        <p15:guide id="8" orient="horz" pos="7313" userDrawn="1">
          <p15:clr>
            <a:srgbClr val="FBAE40"/>
          </p15:clr>
        </p15:guide>
        <p15:guide id="9" orient="horz" pos="7767" userDrawn="1">
          <p15:clr>
            <a:srgbClr val="FBAE40"/>
          </p15:clr>
        </p15:guide>
        <p15:guide id="10" orient="horz" pos="7812" userDrawn="1">
          <p15:clr>
            <a:srgbClr val="FBAE40"/>
          </p15:clr>
        </p15:guide>
        <p15:guide id="11" orient="horz" pos="9445" userDrawn="1">
          <p15:clr>
            <a:srgbClr val="FBAE40"/>
          </p15:clr>
        </p15:guide>
        <p15:guide id="12" pos="1588" userDrawn="1">
          <p15:clr>
            <a:srgbClr val="FBAE40"/>
          </p15:clr>
        </p15:guide>
        <p15:guide id="13" pos="6004" userDrawn="1">
          <p15:clr>
            <a:srgbClr val="FBAE40"/>
          </p15:clr>
        </p15:guide>
        <p15:guide id="14" pos="13873" userDrawn="1">
          <p15:clr>
            <a:srgbClr val="FBAE40"/>
          </p15:clr>
        </p15:guide>
        <p15:guide id="15" pos="13306" userDrawn="1">
          <p15:clr>
            <a:srgbClr val="FBAE40"/>
          </p15:clr>
        </p15:guide>
        <p15:guide id="16" pos="13715" userDrawn="1">
          <p15:clr>
            <a:srgbClr val="FBAE40"/>
          </p15:clr>
        </p15:guide>
        <p15:guide id="17" pos="1417" userDrawn="1">
          <p15:clr>
            <a:srgbClr val="FBAE40"/>
          </p15:clr>
        </p15:guide>
        <p15:guide id="18" pos="9655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ův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ástupný Nadpis elementu">
            <a:extLst>
              <a:ext uri="{FF2B5EF4-FFF2-40B4-BE49-F238E27FC236}">
                <a16:creationId xmlns:a16="http://schemas.microsoft.com/office/drawing/2014/main" id="{BAF9FB96-B24A-4573-A194-796E3162E2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4346" y="4192588"/>
            <a:ext cx="5276374" cy="864000"/>
          </a:xfrm>
          <a:prstGeom prst="rect">
            <a:avLst/>
          </a:prstGeom>
          <a:solidFill>
            <a:schemeClr val="accent1"/>
          </a:solidFill>
        </p:spPr>
        <p:txBody>
          <a:bodyPr lIns="288000" tIns="36000" rIns="288000" bIns="36000" anchor="ctr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</a:t>
            </a:r>
          </a:p>
        </p:txBody>
      </p:sp>
      <p:sp>
        <p:nvSpPr>
          <p:cNvPr id="19" name="Zástupný Den">
            <a:extLst>
              <a:ext uri="{FF2B5EF4-FFF2-40B4-BE49-F238E27FC236}">
                <a16:creationId xmlns:a16="http://schemas.microsoft.com/office/drawing/2014/main" id="{5EFC3D38-F308-4FB7-B325-2C317409FD6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37119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11" name="Zástupný Den">
            <a:extLst>
              <a:ext uri="{FF2B5EF4-FFF2-40B4-BE49-F238E27FC236}">
                <a16:creationId xmlns:a16="http://schemas.microsoft.com/office/drawing/2014/main" id="{68D4B666-453B-4461-B9D5-2B2AB1AB15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38450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</a:t>
            </a:r>
          </a:p>
        </p:txBody>
      </p:sp>
      <p:sp>
        <p:nvSpPr>
          <p:cNvPr id="12" name="Zástupný Den">
            <a:extLst>
              <a:ext uri="{FF2B5EF4-FFF2-40B4-BE49-F238E27FC236}">
                <a16:creationId xmlns:a16="http://schemas.microsoft.com/office/drawing/2014/main" id="{993A9FCE-58AC-453E-A7D1-E1C003BCA5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9782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3</a:t>
            </a:r>
          </a:p>
        </p:txBody>
      </p:sp>
      <p:sp>
        <p:nvSpPr>
          <p:cNvPr id="13" name="Zástupný Den">
            <a:extLst>
              <a:ext uri="{FF2B5EF4-FFF2-40B4-BE49-F238E27FC236}">
                <a16:creationId xmlns:a16="http://schemas.microsoft.com/office/drawing/2014/main" id="{4947AA6F-8768-4912-B06A-FC89BA8A4C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1111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4</a:t>
            </a:r>
          </a:p>
        </p:txBody>
      </p:sp>
      <p:sp>
        <p:nvSpPr>
          <p:cNvPr id="14" name="Zástupný Den">
            <a:extLst>
              <a:ext uri="{FF2B5EF4-FFF2-40B4-BE49-F238E27FC236}">
                <a16:creationId xmlns:a16="http://schemas.microsoft.com/office/drawing/2014/main" id="{30AB5965-A415-46BB-810B-5FC213DB0D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42443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5</a:t>
            </a:r>
          </a:p>
        </p:txBody>
      </p:sp>
      <p:sp>
        <p:nvSpPr>
          <p:cNvPr id="16" name="Zástupný Den">
            <a:extLst>
              <a:ext uri="{FF2B5EF4-FFF2-40B4-BE49-F238E27FC236}">
                <a16:creationId xmlns:a16="http://schemas.microsoft.com/office/drawing/2014/main" id="{09F4BB76-2C28-4173-B8E7-C7D22374CFE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43772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6</a:t>
            </a:r>
          </a:p>
        </p:txBody>
      </p:sp>
      <p:sp>
        <p:nvSpPr>
          <p:cNvPr id="17" name="Zástupný Den">
            <a:extLst>
              <a:ext uri="{FF2B5EF4-FFF2-40B4-BE49-F238E27FC236}">
                <a16:creationId xmlns:a16="http://schemas.microsoft.com/office/drawing/2014/main" id="{03474D72-2D24-49AC-9B9C-83322B07F2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45103" y="4191401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7</a:t>
            </a:r>
          </a:p>
        </p:txBody>
      </p:sp>
      <p:sp>
        <p:nvSpPr>
          <p:cNvPr id="18" name="Zástupný Den">
            <a:extLst>
              <a:ext uri="{FF2B5EF4-FFF2-40B4-BE49-F238E27FC236}">
                <a16:creationId xmlns:a16="http://schemas.microsoft.com/office/drawing/2014/main" id="{3653347B-53D0-4C6E-BA5C-75E1C97A68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846435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8</a:t>
            </a:r>
          </a:p>
        </p:txBody>
      </p:sp>
      <p:sp>
        <p:nvSpPr>
          <p:cNvPr id="20" name="Zástupný Den">
            <a:extLst>
              <a:ext uri="{FF2B5EF4-FFF2-40B4-BE49-F238E27FC236}">
                <a16:creationId xmlns:a16="http://schemas.microsoft.com/office/drawing/2014/main" id="{E113D9AD-189D-40F1-B276-4A4379144A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547764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9</a:t>
            </a:r>
          </a:p>
        </p:txBody>
      </p:sp>
      <p:sp>
        <p:nvSpPr>
          <p:cNvPr id="21" name="Zástupný Den">
            <a:extLst>
              <a:ext uri="{FF2B5EF4-FFF2-40B4-BE49-F238E27FC236}">
                <a16:creationId xmlns:a16="http://schemas.microsoft.com/office/drawing/2014/main" id="{B89F8C5C-82BD-4D57-B1B9-3923375171F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249096" y="4191401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10</a:t>
            </a:r>
          </a:p>
        </p:txBody>
      </p:sp>
      <p:sp>
        <p:nvSpPr>
          <p:cNvPr id="22" name="Zástupný Den">
            <a:extLst>
              <a:ext uri="{FF2B5EF4-FFF2-40B4-BE49-F238E27FC236}">
                <a16:creationId xmlns:a16="http://schemas.microsoft.com/office/drawing/2014/main" id="{206F3C24-DE4F-4EF8-8983-17C86B8B00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950425" y="4191401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11</a:t>
            </a:r>
          </a:p>
        </p:txBody>
      </p:sp>
      <p:sp>
        <p:nvSpPr>
          <p:cNvPr id="23" name="Zástupný Den">
            <a:extLst>
              <a:ext uri="{FF2B5EF4-FFF2-40B4-BE49-F238E27FC236}">
                <a16:creationId xmlns:a16="http://schemas.microsoft.com/office/drawing/2014/main" id="{7BDEC3A6-4423-4E9E-9947-523F391FF33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651756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12</a:t>
            </a:r>
          </a:p>
        </p:txBody>
      </p:sp>
      <p:sp>
        <p:nvSpPr>
          <p:cNvPr id="24" name="Zástupný Den">
            <a:extLst>
              <a:ext uri="{FF2B5EF4-FFF2-40B4-BE49-F238E27FC236}">
                <a16:creationId xmlns:a16="http://schemas.microsoft.com/office/drawing/2014/main" id="{5A316D24-9642-458E-9559-AECE51B6EF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53088" y="4191401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13</a:t>
            </a:r>
          </a:p>
        </p:txBody>
      </p:sp>
      <p:sp>
        <p:nvSpPr>
          <p:cNvPr id="25" name="Zástupný Den">
            <a:extLst>
              <a:ext uri="{FF2B5EF4-FFF2-40B4-BE49-F238E27FC236}">
                <a16:creationId xmlns:a16="http://schemas.microsoft.com/office/drawing/2014/main" id="{CA7AB538-4990-464A-92EA-44CC00DB73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054417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14</a:t>
            </a:r>
          </a:p>
        </p:txBody>
      </p:sp>
      <p:sp>
        <p:nvSpPr>
          <p:cNvPr id="26" name="Zástupný Den">
            <a:extLst>
              <a:ext uri="{FF2B5EF4-FFF2-40B4-BE49-F238E27FC236}">
                <a16:creationId xmlns:a16="http://schemas.microsoft.com/office/drawing/2014/main" id="{5325684D-EA91-48E3-8533-1A9E635FEE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755749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15</a:t>
            </a:r>
          </a:p>
        </p:txBody>
      </p:sp>
      <p:sp>
        <p:nvSpPr>
          <p:cNvPr id="27" name="Zástupný Den">
            <a:extLst>
              <a:ext uri="{FF2B5EF4-FFF2-40B4-BE49-F238E27FC236}">
                <a16:creationId xmlns:a16="http://schemas.microsoft.com/office/drawing/2014/main" id="{0D53BD5E-22FC-4B43-9EE9-47FC019A2C8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457078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16</a:t>
            </a:r>
          </a:p>
        </p:txBody>
      </p:sp>
      <p:sp>
        <p:nvSpPr>
          <p:cNvPr id="28" name="Zástupný Den">
            <a:extLst>
              <a:ext uri="{FF2B5EF4-FFF2-40B4-BE49-F238E27FC236}">
                <a16:creationId xmlns:a16="http://schemas.microsoft.com/office/drawing/2014/main" id="{39171459-4E66-4A42-858E-96077CDFB45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158409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17</a:t>
            </a:r>
          </a:p>
        </p:txBody>
      </p:sp>
      <p:sp>
        <p:nvSpPr>
          <p:cNvPr id="29" name="Zástupný Den">
            <a:extLst>
              <a:ext uri="{FF2B5EF4-FFF2-40B4-BE49-F238E27FC236}">
                <a16:creationId xmlns:a16="http://schemas.microsoft.com/office/drawing/2014/main" id="{20613E51-7192-4F4C-83B6-741D53B08A8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8859741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18</a:t>
            </a:r>
          </a:p>
        </p:txBody>
      </p:sp>
      <p:sp>
        <p:nvSpPr>
          <p:cNvPr id="30" name="Zástupný Den">
            <a:extLst>
              <a:ext uri="{FF2B5EF4-FFF2-40B4-BE49-F238E27FC236}">
                <a16:creationId xmlns:a16="http://schemas.microsoft.com/office/drawing/2014/main" id="{633BC594-1B29-4124-86BC-D45852593FE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61070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19</a:t>
            </a:r>
          </a:p>
        </p:txBody>
      </p:sp>
      <p:sp>
        <p:nvSpPr>
          <p:cNvPr id="31" name="Zástupný Den">
            <a:extLst>
              <a:ext uri="{FF2B5EF4-FFF2-40B4-BE49-F238E27FC236}">
                <a16:creationId xmlns:a16="http://schemas.microsoft.com/office/drawing/2014/main" id="{A700FEE3-248A-46E5-A88A-E487D7676AB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0262402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20</a:t>
            </a:r>
          </a:p>
        </p:txBody>
      </p:sp>
      <p:sp>
        <p:nvSpPr>
          <p:cNvPr id="32" name="Zástupný Den">
            <a:extLst>
              <a:ext uri="{FF2B5EF4-FFF2-40B4-BE49-F238E27FC236}">
                <a16:creationId xmlns:a16="http://schemas.microsoft.com/office/drawing/2014/main" id="{65E84107-3563-4558-A1DD-45166B1B03B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963731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21</a:t>
            </a:r>
          </a:p>
        </p:txBody>
      </p:sp>
      <p:sp>
        <p:nvSpPr>
          <p:cNvPr id="33" name="Zástupný Den">
            <a:extLst>
              <a:ext uri="{FF2B5EF4-FFF2-40B4-BE49-F238E27FC236}">
                <a16:creationId xmlns:a16="http://schemas.microsoft.com/office/drawing/2014/main" id="{858F498A-35E4-40EC-9363-514CB79157E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1665062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22</a:t>
            </a:r>
          </a:p>
        </p:txBody>
      </p:sp>
      <p:sp>
        <p:nvSpPr>
          <p:cNvPr id="34" name="Zástupný Den">
            <a:extLst>
              <a:ext uri="{FF2B5EF4-FFF2-40B4-BE49-F238E27FC236}">
                <a16:creationId xmlns:a16="http://schemas.microsoft.com/office/drawing/2014/main" id="{1DF9D8CC-A70F-4499-86E7-AFF1BC7ED43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366394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23</a:t>
            </a:r>
          </a:p>
        </p:txBody>
      </p:sp>
      <p:sp>
        <p:nvSpPr>
          <p:cNvPr id="35" name="Zástupný Den">
            <a:extLst>
              <a:ext uri="{FF2B5EF4-FFF2-40B4-BE49-F238E27FC236}">
                <a16:creationId xmlns:a16="http://schemas.microsoft.com/office/drawing/2014/main" id="{B1C89FBC-2779-4209-B571-5A9BF63069E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3067723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24</a:t>
            </a:r>
          </a:p>
        </p:txBody>
      </p:sp>
      <p:sp>
        <p:nvSpPr>
          <p:cNvPr id="36" name="Zástupný Den">
            <a:extLst>
              <a:ext uri="{FF2B5EF4-FFF2-40B4-BE49-F238E27FC236}">
                <a16:creationId xmlns:a16="http://schemas.microsoft.com/office/drawing/2014/main" id="{25ABB2CD-C243-4C91-AE2B-93C412D4B26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3769055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25</a:t>
            </a:r>
          </a:p>
        </p:txBody>
      </p:sp>
      <p:sp>
        <p:nvSpPr>
          <p:cNvPr id="37" name="Zástupný Den">
            <a:extLst>
              <a:ext uri="{FF2B5EF4-FFF2-40B4-BE49-F238E27FC236}">
                <a16:creationId xmlns:a16="http://schemas.microsoft.com/office/drawing/2014/main" id="{39D67EC0-E55F-4263-BA77-7363DE58EA6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4470384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26</a:t>
            </a:r>
          </a:p>
        </p:txBody>
      </p:sp>
      <p:sp>
        <p:nvSpPr>
          <p:cNvPr id="38" name="Zástupný Den">
            <a:extLst>
              <a:ext uri="{FF2B5EF4-FFF2-40B4-BE49-F238E27FC236}">
                <a16:creationId xmlns:a16="http://schemas.microsoft.com/office/drawing/2014/main" id="{5B0972A8-0454-4778-B409-19E41015306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171715" y="4191401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27</a:t>
            </a:r>
          </a:p>
        </p:txBody>
      </p:sp>
      <p:sp>
        <p:nvSpPr>
          <p:cNvPr id="39" name="Zástupný Den">
            <a:extLst>
              <a:ext uri="{FF2B5EF4-FFF2-40B4-BE49-F238E27FC236}">
                <a16:creationId xmlns:a16="http://schemas.microsoft.com/office/drawing/2014/main" id="{A0B1B2A4-6F7D-40B0-9555-1697A6D3724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5873047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28</a:t>
            </a:r>
          </a:p>
        </p:txBody>
      </p:sp>
      <p:sp>
        <p:nvSpPr>
          <p:cNvPr id="40" name="Zástupný Den">
            <a:extLst>
              <a:ext uri="{FF2B5EF4-FFF2-40B4-BE49-F238E27FC236}">
                <a16:creationId xmlns:a16="http://schemas.microsoft.com/office/drawing/2014/main" id="{E7CCE9A3-A2FF-4209-9723-B0A2074F5F4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6574376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29</a:t>
            </a:r>
          </a:p>
        </p:txBody>
      </p:sp>
      <p:sp>
        <p:nvSpPr>
          <p:cNvPr id="41" name="Zástupný Den">
            <a:extLst>
              <a:ext uri="{FF2B5EF4-FFF2-40B4-BE49-F238E27FC236}">
                <a16:creationId xmlns:a16="http://schemas.microsoft.com/office/drawing/2014/main" id="{08ACA875-CD1E-461D-AF8E-366F8DAFDA0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7275708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30</a:t>
            </a:r>
          </a:p>
        </p:txBody>
      </p:sp>
      <p:sp>
        <p:nvSpPr>
          <p:cNvPr id="42" name="Zástupný Den">
            <a:extLst>
              <a:ext uri="{FF2B5EF4-FFF2-40B4-BE49-F238E27FC236}">
                <a16:creationId xmlns:a16="http://schemas.microsoft.com/office/drawing/2014/main" id="{0759654E-3125-4871-AE56-08BD5AB58D1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977047" y="4192588"/>
            <a:ext cx="656153" cy="86400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31</a:t>
            </a:r>
          </a:p>
        </p:txBody>
      </p:sp>
      <p:sp>
        <p:nvSpPr>
          <p:cNvPr id="44" name="Zástupný Oddíl">
            <a:extLst>
              <a:ext uri="{FF2B5EF4-FFF2-40B4-BE49-F238E27FC236}">
                <a16:creationId xmlns:a16="http://schemas.microsoft.com/office/drawing/2014/main" id="{D814C047-C57E-4BE0-AE5A-018DDE6B944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614346" y="5094000"/>
            <a:ext cx="5276374" cy="1368000"/>
          </a:xfrm>
          <a:prstGeom prst="rect">
            <a:avLst/>
          </a:prstGeom>
          <a:solidFill>
            <a:srgbClr val="E6E2D6"/>
          </a:solidFill>
        </p:spPr>
        <p:txBody>
          <a:bodyPr lIns="288000" tIns="36000" rIns="288000" bIns="36000" anchor="ctr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Oddílu A</a:t>
            </a:r>
          </a:p>
        </p:txBody>
      </p:sp>
      <p:sp>
        <p:nvSpPr>
          <p:cNvPr id="45" name="Zástupný Oddíl">
            <a:extLst>
              <a:ext uri="{FF2B5EF4-FFF2-40B4-BE49-F238E27FC236}">
                <a16:creationId xmlns:a16="http://schemas.microsoft.com/office/drawing/2014/main" id="{81ED82FA-CFE3-4861-925D-8827B903E7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614346" y="6498000"/>
            <a:ext cx="5276374" cy="1368000"/>
          </a:xfrm>
          <a:prstGeom prst="rect">
            <a:avLst/>
          </a:prstGeom>
          <a:solidFill>
            <a:srgbClr val="E6E2D6"/>
          </a:solidFill>
        </p:spPr>
        <p:txBody>
          <a:bodyPr lIns="288000" tIns="36000" rIns="288000" bIns="36000" anchor="ctr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Oddílu B</a:t>
            </a:r>
          </a:p>
        </p:txBody>
      </p:sp>
      <p:sp>
        <p:nvSpPr>
          <p:cNvPr id="46" name="Zástupný Oddíl">
            <a:extLst>
              <a:ext uri="{FF2B5EF4-FFF2-40B4-BE49-F238E27FC236}">
                <a16:creationId xmlns:a16="http://schemas.microsoft.com/office/drawing/2014/main" id="{77764A68-610F-443E-8395-FA0B2C1186B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614347" y="7902000"/>
            <a:ext cx="5276374" cy="1368000"/>
          </a:xfrm>
          <a:prstGeom prst="rect">
            <a:avLst/>
          </a:prstGeom>
          <a:solidFill>
            <a:srgbClr val="E6E2D6"/>
          </a:solidFill>
        </p:spPr>
        <p:txBody>
          <a:bodyPr lIns="288000" tIns="36000" rIns="288000" bIns="36000" anchor="ctr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Oddílu C</a:t>
            </a:r>
          </a:p>
        </p:txBody>
      </p:sp>
      <p:sp>
        <p:nvSpPr>
          <p:cNvPr id="47" name="Zástupný Oddíl">
            <a:extLst>
              <a:ext uri="{FF2B5EF4-FFF2-40B4-BE49-F238E27FC236}">
                <a16:creationId xmlns:a16="http://schemas.microsoft.com/office/drawing/2014/main" id="{B7A85896-03D5-4E75-A0E2-04D4ECFC587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614347" y="9306000"/>
            <a:ext cx="5276374" cy="1368000"/>
          </a:xfrm>
          <a:prstGeom prst="rect">
            <a:avLst/>
          </a:prstGeom>
          <a:solidFill>
            <a:srgbClr val="E6E2D6"/>
          </a:solidFill>
        </p:spPr>
        <p:txBody>
          <a:bodyPr lIns="288000" tIns="36000" rIns="288000" bIns="36000" anchor="ctr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Oddílu D</a:t>
            </a:r>
          </a:p>
        </p:txBody>
      </p:sp>
      <p:sp>
        <p:nvSpPr>
          <p:cNvPr id="48" name="Zástupný Oddíl">
            <a:extLst>
              <a:ext uri="{FF2B5EF4-FFF2-40B4-BE49-F238E27FC236}">
                <a16:creationId xmlns:a16="http://schemas.microsoft.com/office/drawing/2014/main" id="{D91083B7-1074-4855-911B-8A1BA9EBF91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614346" y="10710000"/>
            <a:ext cx="5276374" cy="1368000"/>
          </a:xfrm>
          <a:prstGeom prst="rect">
            <a:avLst/>
          </a:prstGeom>
          <a:solidFill>
            <a:srgbClr val="E6E2D6"/>
          </a:solidFill>
        </p:spPr>
        <p:txBody>
          <a:bodyPr lIns="288000" tIns="36000" rIns="288000" bIns="36000" anchor="ctr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Oddílu E</a:t>
            </a:r>
          </a:p>
        </p:txBody>
      </p:sp>
      <p:sp>
        <p:nvSpPr>
          <p:cNvPr id="49" name="Zástupný Sudý den">
            <a:extLst>
              <a:ext uri="{FF2B5EF4-FFF2-40B4-BE49-F238E27FC236}">
                <a16:creationId xmlns:a16="http://schemas.microsoft.com/office/drawing/2014/main" id="{E4C07901-AB69-4575-8A10-625A0EBFC1F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638450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0" name="Zástupný Sudý den">
            <a:extLst>
              <a:ext uri="{FF2B5EF4-FFF2-40B4-BE49-F238E27FC236}">
                <a16:creationId xmlns:a16="http://schemas.microsoft.com/office/drawing/2014/main" id="{C36335A3-9DF7-42D7-A1F9-4B71217B6FD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638450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1" name="Zástupný Sudý den">
            <a:extLst>
              <a:ext uri="{FF2B5EF4-FFF2-40B4-BE49-F238E27FC236}">
                <a16:creationId xmlns:a16="http://schemas.microsoft.com/office/drawing/2014/main" id="{B73D8D6D-581E-4868-9742-9B97F574094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638450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2" name="Zástupný Sudý den">
            <a:extLst>
              <a:ext uri="{FF2B5EF4-FFF2-40B4-BE49-F238E27FC236}">
                <a16:creationId xmlns:a16="http://schemas.microsoft.com/office/drawing/2014/main" id="{1D1A19E0-DF26-4EAE-9167-413A42F9AA6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638450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3" name="Zástupný Sudý den">
            <a:extLst>
              <a:ext uri="{FF2B5EF4-FFF2-40B4-BE49-F238E27FC236}">
                <a16:creationId xmlns:a16="http://schemas.microsoft.com/office/drawing/2014/main" id="{C7439ED2-FF21-4334-8967-1B6330C3F2F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638450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4" name="Zástupný Sudý den">
            <a:extLst>
              <a:ext uri="{FF2B5EF4-FFF2-40B4-BE49-F238E27FC236}">
                <a16:creationId xmlns:a16="http://schemas.microsoft.com/office/drawing/2014/main" id="{DD014656-157E-4211-ABD8-8F5DA381BE6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041111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5" name="Zástupný Sudý den">
            <a:extLst>
              <a:ext uri="{FF2B5EF4-FFF2-40B4-BE49-F238E27FC236}">
                <a16:creationId xmlns:a16="http://schemas.microsoft.com/office/drawing/2014/main" id="{B47155A8-5219-41BE-8C23-257FF6700A6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041111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6" name="Zástupný Sudý den">
            <a:extLst>
              <a:ext uri="{FF2B5EF4-FFF2-40B4-BE49-F238E27FC236}">
                <a16:creationId xmlns:a16="http://schemas.microsoft.com/office/drawing/2014/main" id="{686C64DE-7535-41DD-AADB-C7DF3BFB98A9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041111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7" name="Zástupný Sudý den">
            <a:extLst>
              <a:ext uri="{FF2B5EF4-FFF2-40B4-BE49-F238E27FC236}">
                <a16:creationId xmlns:a16="http://schemas.microsoft.com/office/drawing/2014/main" id="{9956C719-74D3-4DDD-9301-96293041F6E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041111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8" name="Zástupný Sudý den">
            <a:extLst>
              <a:ext uri="{FF2B5EF4-FFF2-40B4-BE49-F238E27FC236}">
                <a16:creationId xmlns:a16="http://schemas.microsoft.com/office/drawing/2014/main" id="{AA3391C7-BA60-49E2-966A-71403004AAA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041111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9" name="Zástupný Sudý den">
            <a:extLst>
              <a:ext uri="{FF2B5EF4-FFF2-40B4-BE49-F238E27FC236}">
                <a16:creationId xmlns:a16="http://schemas.microsoft.com/office/drawing/2014/main" id="{699CEBA1-332B-4155-8D2C-08FB09A0416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0443772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0" name="Zástupný Sudý den">
            <a:extLst>
              <a:ext uri="{FF2B5EF4-FFF2-40B4-BE49-F238E27FC236}">
                <a16:creationId xmlns:a16="http://schemas.microsoft.com/office/drawing/2014/main" id="{4C2402E2-4813-49B0-83DB-59FF7C2AA722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0443772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1" name="Zástupný Sudý den">
            <a:extLst>
              <a:ext uri="{FF2B5EF4-FFF2-40B4-BE49-F238E27FC236}">
                <a16:creationId xmlns:a16="http://schemas.microsoft.com/office/drawing/2014/main" id="{95B58A7C-8ADB-40A4-A883-C47E0AA9401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10443772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2" name="Zástupný Sudý den">
            <a:extLst>
              <a:ext uri="{FF2B5EF4-FFF2-40B4-BE49-F238E27FC236}">
                <a16:creationId xmlns:a16="http://schemas.microsoft.com/office/drawing/2014/main" id="{E4BC70A6-5FDC-40AB-AA5C-F249DE0538DD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10443772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3" name="Zástupný Sudý den">
            <a:extLst>
              <a:ext uri="{FF2B5EF4-FFF2-40B4-BE49-F238E27FC236}">
                <a16:creationId xmlns:a16="http://schemas.microsoft.com/office/drawing/2014/main" id="{C504C7EB-98BD-4BA9-845B-0529CB5594D6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0443772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4" name="Zástupný Sudý den">
            <a:extLst>
              <a:ext uri="{FF2B5EF4-FFF2-40B4-BE49-F238E27FC236}">
                <a16:creationId xmlns:a16="http://schemas.microsoft.com/office/drawing/2014/main" id="{18D7EB33-5702-41CA-9DCA-61D59B61012E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1846435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5" name="Zástupný Sudý den">
            <a:extLst>
              <a:ext uri="{FF2B5EF4-FFF2-40B4-BE49-F238E27FC236}">
                <a16:creationId xmlns:a16="http://schemas.microsoft.com/office/drawing/2014/main" id="{0B7B902A-E9E1-432A-82BA-BD662B9C36D2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1846435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6" name="Zástupný Sudý den">
            <a:extLst>
              <a:ext uri="{FF2B5EF4-FFF2-40B4-BE49-F238E27FC236}">
                <a16:creationId xmlns:a16="http://schemas.microsoft.com/office/drawing/2014/main" id="{BF8BC0E1-355D-4A32-BEA3-79D255BA3E65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1846435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7" name="Zástupný Sudý den">
            <a:extLst>
              <a:ext uri="{FF2B5EF4-FFF2-40B4-BE49-F238E27FC236}">
                <a16:creationId xmlns:a16="http://schemas.microsoft.com/office/drawing/2014/main" id="{59EFE79D-2B88-4308-B19D-31147FCE5F9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1846435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8" name="Zástupný Sudý den">
            <a:extLst>
              <a:ext uri="{FF2B5EF4-FFF2-40B4-BE49-F238E27FC236}">
                <a16:creationId xmlns:a16="http://schemas.microsoft.com/office/drawing/2014/main" id="{46CB6D38-4286-4305-B352-968AD77BB8C7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1846435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9" name="Zástupný Sudý den">
            <a:extLst>
              <a:ext uri="{FF2B5EF4-FFF2-40B4-BE49-F238E27FC236}">
                <a16:creationId xmlns:a16="http://schemas.microsoft.com/office/drawing/2014/main" id="{29262FD1-CD11-4F26-862A-20D029F3D838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3249096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0" name="Zástupný Sudý den">
            <a:extLst>
              <a:ext uri="{FF2B5EF4-FFF2-40B4-BE49-F238E27FC236}">
                <a16:creationId xmlns:a16="http://schemas.microsoft.com/office/drawing/2014/main" id="{A4045DA5-C840-44F9-B5B0-40A66EEDB85D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3249096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1" name="Zástupný Sudý den">
            <a:extLst>
              <a:ext uri="{FF2B5EF4-FFF2-40B4-BE49-F238E27FC236}">
                <a16:creationId xmlns:a16="http://schemas.microsoft.com/office/drawing/2014/main" id="{2F6119F5-E0B5-42BF-9901-33008102386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3249096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2" name="Zástupný Sudý den">
            <a:extLst>
              <a:ext uri="{FF2B5EF4-FFF2-40B4-BE49-F238E27FC236}">
                <a16:creationId xmlns:a16="http://schemas.microsoft.com/office/drawing/2014/main" id="{DA0F213A-9B1F-4FD1-BCCE-B57C775FA1B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3249096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3" name="Zástupný Sudý den">
            <a:extLst>
              <a:ext uri="{FF2B5EF4-FFF2-40B4-BE49-F238E27FC236}">
                <a16:creationId xmlns:a16="http://schemas.microsoft.com/office/drawing/2014/main" id="{2D0C6C45-AEDB-4D17-8B88-B7CA2FBF6065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3249096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4" name="Zástupný Sudý den">
            <a:extLst>
              <a:ext uri="{FF2B5EF4-FFF2-40B4-BE49-F238E27FC236}">
                <a16:creationId xmlns:a16="http://schemas.microsoft.com/office/drawing/2014/main" id="{50D2F9DD-0A0E-452B-B3CF-A8529B79A1F6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14651756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5" name="Zástupný Sudý den">
            <a:extLst>
              <a:ext uri="{FF2B5EF4-FFF2-40B4-BE49-F238E27FC236}">
                <a16:creationId xmlns:a16="http://schemas.microsoft.com/office/drawing/2014/main" id="{FE7C4EAB-AAD9-4E6B-8013-C6DBF5D80E37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4651756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6" name="Zástupný Sudý den">
            <a:extLst>
              <a:ext uri="{FF2B5EF4-FFF2-40B4-BE49-F238E27FC236}">
                <a16:creationId xmlns:a16="http://schemas.microsoft.com/office/drawing/2014/main" id="{BF1588FE-E2F2-4BE0-8C88-B40B58DC8C9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4651756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7" name="Zástupný Sudý den">
            <a:extLst>
              <a:ext uri="{FF2B5EF4-FFF2-40B4-BE49-F238E27FC236}">
                <a16:creationId xmlns:a16="http://schemas.microsoft.com/office/drawing/2014/main" id="{CC9CA8F0-8A5C-42B5-9A97-7577D4F56050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4651756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8" name="Zástupný Sudý den">
            <a:extLst>
              <a:ext uri="{FF2B5EF4-FFF2-40B4-BE49-F238E27FC236}">
                <a16:creationId xmlns:a16="http://schemas.microsoft.com/office/drawing/2014/main" id="{7BB6E17D-6B48-4681-81A4-CF4B0DD596DE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4651756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9" name="Zástupný Sudý den">
            <a:extLst>
              <a:ext uri="{FF2B5EF4-FFF2-40B4-BE49-F238E27FC236}">
                <a16:creationId xmlns:a16="http://schemas.microsoft.com/office/drawing/2014/main" id="{36735BEE-6AC0-4994-8FC4-50A133A6BD81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054417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1" name="Zástupný Sudý den">
            <a:extLst>
              <a:ext uri="{FF2B5EF4-FFF2-40B4-BE49-F238E27FC236}">
                <a16:creationId xmlns:a16="http://schemas.microsoft.com/office/drawing/2014/main" id="{58A4C1E4-E8BE-4CE8-8A89-6B2CC41402BC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6054417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2" name="Zástupný Sudý den">
            <a:extLst>
              <a:ext uri="{FF2B5EF4-FFF2-40B4-BE49-F238E27FC236}">
                <a16:creationId xmlns:a16="http://schemas.microsoft.com/office/drawing/2014/main" id="{247A2B4C-7CEB-422D-9AFD-F77645262520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16054417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3" name="Zástupný Sudý den">
            <a:extLst>
              <a:ext uri="{FF2B5EF4-FFF2-40B4-BE49-F238E27FC236}">
                <a16:creationId xmlns:a16="http://schemas.microsoft.com/office/drawing/2014/main" id="{9E758790-93F8-4858-B6A4-B5BF4F25BAEB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6054417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4" name="Zástupný Sudý den">
            <a:extLst>
              <a:ext uri="{FF2B5EF4-FFF2-40B4-BE49-F238E27FC236}">
                <a16:creationId xmlns:a16="http://schemas.microsoft.com/office/drawing/2014/main" id="{C4A01EA1-3A96-4653-BF53-3D77743CC114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16054417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5" name="Zástupný Sudý den">
            <a:extLst>
              <a:ext uri="{FF2B5EF4-FFF2-40B4-BE49-F238E27FC236}">
                <a16:creationId xmlns:a16="http://schemas.microsoft.com/office/drawing/2014/main" id="{63B39134-43C8-4A03-83DD-6229028F04DC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17457078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6" name="Zástupný Sudý den">
            <a:extLst>
              <a:ext uri="{FF2B5EF4-FFF2-40B4-BE49-F238E27FC236}">
                <a16:creationId xmlns:a16="http://schemas.microsoft.com/office/drawing/2014/main" id="{1B4513A5-F76F-4D44-B5B5-AD5ED209A446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17457078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7" name="Zástupný Sudý den">
            <a:extLst>
              <a:ext uri="{FF2B5EF4-FFF2-40B4-BE49-F238E27FC236}">
                <a16:creationId xmlns:a16="http://schemas.microsoft.com/office/drawing/2014/main" id="{FE778135-5FFD-4DCF-8C06-78734AE185C1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17457078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8" name="Zástupný Sudý den">
            <a:extLst>
              <a:ext uri="{FF2B5EF4-FFF2-40B4-BE49-F238E27FC236}">
                <a16:creationId xmlns:a16="http://schemas.microsoft.com/office/drawing/2014/main" id="{F12B7524-C782-4C7A-AA8B-46D0D77EEA35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17457078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9" name="Zástupný Sudý den">
            <a:extLst>
              <a:ext uri="{FF2B5EF4-FFF2-40B4-BE49-F238E27FC236}">
                <a16:creationId xmlns:a16="http://schemas.microsoft.com/office/drawing/2014/main" id="{AAA5076E-5453-4DF1-978F-141ACFDBF72D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17457078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0" name="Zástupný Sudý den">
            <a:extLst>
              <a:ext uri="{FF2B5EF4-FFF2-40B4-BE49-F238E27FC236}">
                <a16:creationId xmlns:a16="http://schemas.microsoft.com/office/drawing/2014/main" id="{2A11D4F0-3DB3-43E6-9642-38A79C1C769C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18859741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1" name="Zástupný Sudý den">
            <a:extLst>
              <a:ext uri="{FF2B5EF4-FFF2-40B4-BE49-F238E27FC236}">
                <a16:creationId xmlns:a16="http://schemas.microsoft.com/office/drawing/2014/main" id="{5F5FC503-58D6-4F41-9715-3360680CF30E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18859741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2" name="Zástupný Sudý den">
            <a:extLst>
              <a:ext uri="{FF2B5EF4-FFF2-40B4-BE49-F238E27FC236}">
                <a16:creationId xmlns:a16="http://schemas.microsoft.com/office/drawing/2014/main" id="{4BFB43C6-7F02-4044-A2EB-808E38F707B3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18859741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3" name="Zástupný Sudý den">
            <a:extLst>
              <a:ext uri="{FF2B5EF4-FFF2-40B4-BE49-F238E27FC236}">
                <a16:creationId xmlns:a16="http://schemas.microsoft.com/office/drawing/2014/main" id="{BFFBBF71-64B3-48DE-B3C2-52557F093FE8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18859741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4" name="Zástupný Sudý den">
            <a:extLst>
              <a:ext uri="{FF2B5EF4-FFF2-40B4-BE49-F238E27FC236}">
                <a16:creationId xmlns:a16="http://schemas.microsoft.com/office/drawing/2014/main" id="{839478AE-0F37-4144-A030-DC66EF9A288B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18859741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5" name="Zástupný Sudý den">
            <a:extLst>
              <a:ext uri="{FF2B5EF4-FFF2-40B4-BE49-F238E27FC236}">
                <a16:creationId xmlns:a16="http://schemas.microsoft.com/office/drawing/2014/main" id="{3A0C01B4-AF23-483C-B8E2-3971BC4723D1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20262402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6" name="Zástupný Sudý den">
            <a:extLst>
              <a:ext uri="{FF2B5EF4-FFF2-40B4-BE49-F238E27FC236}">
                <a16:creationId xmlns:a16="http://schemas.microsoft.com/office/drawing/2014/main" id="{965526BA-55E7-4571-BFAA-A2EA33AEB435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20262402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7" name="Zástupný Sudý den">
            <a:extLst>
              <a:ext uri="{FF2B5EF4-FFF2-40B4-BE49-F238E27FC236}">
                <a16:creationId xmlns:a16="http://schemas.microsoft.com/office/drawing/2014/main" id="{24D8C204-6057-4F94-9302-688A26E6527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20262402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8" name="Zástupný Sudý den">
            <a:extLst>
              <a:ext uri="{FF2B5EF4-FFF2-40B4-BE49-F238E27FC236}">
                <a16:creationId xmlns:a16="http://schemas.microsoft.com/office/drawing/2014/main" id="{EADB4E82-A710-43E6-A734-75C274A7551A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20262402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9" name="Zástupný Sudý den">
            <a:extLst>
              <a:ext uri="{FF2B5EF4-FFF2-40B4-BE49-F238E27FC236}">
                <a16:creationId xmlns:a16="http://schemas.microsoft.com/office/drawing/2014/main" id="{B8C0325C-24A0-472E-B3DE-BB3508F3ACBB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20262402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0" name="Zástupný Sudý den">
            <a:extLst>
              <a:ext uri="{FF2B5EF4-FFF2-40B4-BE49-F238E27FC236}">
                <a16:creationId xmlns:a16="http://schemas.microsoft.com/office/drawing/2014/main" id="{0F28D71B-D4B4-45DE-A409-578CF82E9C39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21665062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1" name="Zástupný Sudý den">
            <a:extLst>
              <a:ext uri="{FF2B5EF4-FFF2-40B4-BE49-F238E27FC236}">
                <a16:creationId xmlns:a16="http://schemas.microsoft.com/office/drawing/2014/main" id="{02BA2D66-58F9-4623-B284-737EE8289F5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21665062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2" name="Zástupný Sudý den">
            <a:extLst>
              <a:ext uri="{FF2B5EF4-FFF2-40B4-BE49-F238E27FC236}">
                <a16:creationId xmlns:a16="http://schemas.microsoft.com/office/drawing/2014/main" id="{B34BAB4E-6301-49F7-80EC-4958CF3B7B11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21665062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3" name="Zástupný Sudý den">
            <a:extLst>
              <a:ext uri="{FF2B5EF4-FFF2-40B4-BE49-F238E27FC236}">
                <a16:creationId xmlns:a16="http://schemas.microsoft.com/office/drawing/2014/main" id="{7DF27331-3406-45B6-A3B6-D40397A8E62A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21665062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4" name="Zástupný Sudý den">
            <a:extLst>
              <a:ext uri="{FF2B5EF4-FFF2-40B4-BE49-F238E27FC236}">
                <a16:creationId xmlns:a16="http://schemas.microsoft.com/office/drawing/2014/main" id="{47B277D9-8F1B-4856-924D-ADCDBC5CE483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21665062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5" name="Zástupný Sudý den">
            <a:extLst>
              <a:ext uri="{FF2B5EF4-FFF2-40B4-BE49-F238E27FC236}">
                <a16:creationId xmlns:a16="http://schemas.microsoft.com/office/drawing/2014/main" id="{40518756-2333-47C9-BBDE-3ECDA9BDBF8A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23067723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6" name="Zástupný Sudý den">
            <a:extLst>
              <a:ext uri="{FF2B5EF4-FFF2-40B4-BE49-F238E27FC236}">
                <a16:creationId xmlns:a16="http://schemas.microsoft.com/office/drawing/2014/main" id="{25EEDD94-5263-4B1B-BE3D-7C367D7C5929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23067723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7" name="Zástupný Sudý den">
            <a:extLst>
              <a:ext uri="{FF2B5EF4-FFF2-40B4-BE49-F238E27FC236}">
                <a16:creationId xmlns:a16="http://schemas.microsoft.com/office/drawing/2014/main" id="{678DEF07-DA14-41D7-9B80-261A749FD551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23067723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8" name="Zástupný Sudý den">
            <a:extLst>
              <a:ext uri="{FF2B5EF4-FFF2-40B4-BE49-F238E27FC236}">
                <a16:creationId xmlns:a16="http://schemas.microsoft.com/office/drawing/2014/main" id="{D78EF35C-451B-45EC-96F7-19657DB13BBB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23067723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09" name="Zástupný Sudý den">
            <a:extLst>
              <a:ext uri="{FF2B5EF4-FFF2-40B4-BE49-F238E27FC236}">
                <a16:creationId xmlns:a16="http://schemas.microsoft.com/office/drawing/2014/main" id="{E8C59609-7DF2-49CF-A51A-B49E14871151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23067723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0" name="Zástupný Sudý den">
            <a:extLst>
              <a:ext uri="{FF2B5EF4-FFF2-40B4-BE49-F238E27FC236}">
                <a16:creationId xmlns:a16="http://schemas.microsoft.com/office/drawing/2014/main" id="{885FE432-87E3-46DC-BA0D-A13504F896E6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24470384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1" name="Zástupný Sudý den">
            <a:extLst>
              <a:ext uri="{FF2B5EF4-FFF2-40B4-BE49-F238E27FC236}">
                <a16:creationId xmlns:a16="http://schemas.microsoft.com/office/drawing/2014/main" id="{A965F3E5-62E0-4A35-A9C9-7B8AC42755AB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24470384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2" name="Zástupný Sudý den">
            <a:extLst>
              <a:ext uri="{FF2B5EF4-FFF2-40B4-BE49-F238E27FC236}">
                <a16:creationId xmlns:a16="http://schemas.microsoft.com/office/drawing/2014/main" id="{FE66FA3F-4A99-49A1-848C-86BD545E3E8F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24470384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3" name="Zástupný Sudý den">
            <a:extLst>
              <a:ext uri="{FF2B5EF4-FFF2-40B4-BE49-F238E27FC236}">
                <a16:creationId xmlns:a16="http://schemas.microsoft.com/office/drawing/2014/main" id="{9CDFA358-0670-42BD-96B8-6701DEA7EF91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24470384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4" name="Zástupný Sudý den">
            <a:extLst>
              <a:ext uri="{FF2B5EF4-FFF2-40B4-BE49-F238E27FC236}">
                <a16:creationId xmlns:a16="http://schemas.microsoft.com/office/drawing/2014/main" id="{CEB72BE4-847E-432F-B0B1-00FCE460EAE9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24470384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5" name="Zástupný Sudý den">
            <a:extLst>
              <a:ext uri="{FF2B5EF4-FFF2-40B4-BE49-F238E27FC236}">
                <a16:creationId xmlns:a16="http://schemas.microsoft.com/office/drawing/2014/main" id="{DA2A43F3-AA08-42A9-BFA4-166F38BE0EF1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25873047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6" name="Zástupný Sudý den">
            <a:extLst>
              <a:ext uri="{FF2B5EF4-FFF2-40B4-BE49-F238E27FC236}">
                <a16:creationId xmlns:a16="http://schemas.microsoft.com/office/drawing/2014/main" id="{F8A51066-1A32-4EFB-9A75-7C7844292598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25873047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7" name="Zástupný Sudý den">
            <a:extLst>
              <a:ext uri="{FF2B5EF4-FFF2-40B4-BE49-F238E27FC236}">
                <a16:creationId xmlns:a16="http://schemas.microsoft.com/office/drawing/2014/main" id="{C07331B3-1D55-4028-903B-6547903CD099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25873047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8" name="Zástupný Sudý den">
            <a:extLst>
              <a:ext uri="{FF2B5EF4-FFF2-40B4-BE49-F238E27FC236}">
                <a16:creationId xmlns:a16="http://schemas.microsoft.com/office/drawing/2014/main" id="{CE6EE41D-5F2F-49D9-902D-C778C1A08A35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25873047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19" name="Zástupný Sudý den">
            <a:extLst>
              <a:ext uri="{FF2B5EF4-FFF2-40B4-BE49-F238E27FC236}">
                <a16:creationId xmlns:a16="http://schemas.microsoft.com/office/drawing/2014/main" id="{948165C8-4697-42B3-9439-CDE6BC3C2DA4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25873047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20" name="Zástupný Sudý den">
            <a:extLst>
              <a:ext uri="{FF2B5EF4-FFF2-40B4-BE49-F238E27FC236}">
                <a16:creationId xmlns:a16="http://schemas.microsoft.com/office/drawing/2014/main" id="{300604DF-2415-4D07-AFE5-D1545E12514A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27275708" y="5094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21" name="Zástupný Sudý den">
            <a:extLst>
              <a:ext uri="{FF2B5EF4-FFF2-40B4-BE49-F238E27FC236}">
                <a16:creationId xmlns:a16="http://schemas.microsoft.com/office/drawing/2014/main" id="{0D4CF84C-1E67-46CF-B4F1-D53D292D6CC0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27275708" y="6498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22" name="Zástupný Sudý den">
            <a:extLst>
              <a:ext uri="{FF2B5EF4-FFF2-40B4-BE49-F238E27FC236}">
                <a16:creationId xmlns:a16="http://schemas.microsoft.com/office/drawing/2014/main" id="{EF72BA7C-A300-4683-9D9C-0FAEBA8DCA4A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27275708" y="7902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23" name="Zástupný Sudý den">
            <a:extLst>
              <a:ext uri="{FF2B5EF4-FFF2-40B4-BE49-F238E27FC236}">
                <a16:creationId xmlns:a16="http://schemas.microsoft.com/office/drawing/2014/main" id="{1851ACA6-7170-4E45-9033-AD1E2ED42DE9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27275708" y="9306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24" name="Zástupný Sudý den">
            <a:extLst>
              <a:ext uri="{FF2B5EF4-FFF2-40B4-BE49-F238E27FC236}">
                <a16:creationId xmlns:a16="http://schemas.microsoft.com/office/drawing/2014/main" id="{784DB894-2D1C-4A9F-A857-8179C85ECC81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27275708" y="10710000"/>
            <a:ext cx="656153" cy="1368000"/>
          </a:xfrm>
          <a:prstGeom prst="rect">
            <a:avLst/>
          </a:prstGeom>
          <a:solidFill>
            <a:srgbClr val="E6E2D6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36" name="Zástupný Týden">
            <a:extLst>
              <a:ext uri="{FF2B5EF4-FFF2-40B4-BE49-F238E27FC236}">
                <a16:creationId xmlns:a16="http://schemas.microsoft.com/office/drawing/2014/main" id="{733F9843-FFB3-40B0-9698-30F156109D84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7593274" y="12657239"/>
            <a:ext cx="2103992" cy="41549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Týden </a:t>
            </a:r>
            <a:r>
              <a:rPr lang="en-US" dirty="0"/>
              <a:t>#</a:t>
            </a:r>
            <a:endParaRPr lang="cs-CZ" dirty="0"/>
          </a:p>
        </p:txBody>
      </p:sp>
      <p:sp>
        <p:nvSpPr>
          <p:cNvPr id="137" name="Zástupný Týden">
            <a:extLst>
              <a:ext uri="{FF2B5EF4-FFF2-40B4-BE49-F238E27FC236}">
                <a16:creationId xmlns:a16="http://schemas.microsoft.com/office/drawing/2014/main" id="{B4AB057C-75E0-41C2-B50D-39FCC8598BBA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0242531" y="12659151"/>
            <a:ext cx="1058636" cy="415498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Dnes</a:t>
            </a:r>
          </a:p>
        </p:txBody>
      </p:sp>
      <p:sp>
        <p:nvSpPr>
          <p:cNvPr id="138" name="Zástupný Týden">
            <a:extLst>
              <a:ext uri="{FF2B5EF4-FFF2-40B4-BE49-F238E27FC236}">
                <a16:creationId xmlns:a16="http://schemas.microsoft.com/office/drawing/2014/main" id="{8DF3924D-EDF9-4B14-AA47-0153B3DC841C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12394793" y="12657239"/>
            <a:ext cx="2103992" cy="41549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Týden </a:t>
            </a:r>
            <a:r>
              <a:rPr lang="en-US" dirty="0"/>
              <a:t>#</a:t>
            </a:r>
            <a:endParaRPr lang="cs-CZ" dirty="0"/>
          </a:p>
        </p:txBody>
      </p:sp>
      <p:sp>
        <p:nvSpPr>
          <p:cNvPr id="139" name="Zástupný Týden">
            <a:extLst>
              <a:ext uri="{FF2B5EF4-FFF2-40B4-BE49-F238E27FC236}">
                <a16:creationId xmlns:a16="http://schemas.microsoft.com/office/drawing/2014/main" id="{23DD14AE-06D7-43AC-B174-EB0F99561AD6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17434489" y="12657239"/>
            <a:ext cx="2103992" cy="41549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Týden </a:t>
            </a:r>
            <a:r>
              <a:rPr lang="en-US" dirty="0"/>
              <a:t>#</a:t>
            </a:r>
            <a:endParaRPr lang="cs-CZ" dirty="0"/>
          </a:p>
        </p:txBody>
      </p:sp>
      <p:sp>
        <p:nvSpPr>
          <p:cNvPr id="140" name="Zástupný Týden">
            <a:extLst>
              <a:ext uri="{FF2B5EF4-FFF2-40B4-BE49-F238E27FC236}">
                <a16:creationId xmlns:a16="http://schemas.microsoft.com/office/drawing/2014/main" id="{12D81C62-3AE9-4CF1-8B1A-DC39D4581A99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22321215" y="12659151"/>
            <a:ext cx="2103992" cy="41549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Týden </a:t>
            </a:r>
            <a:r>
              <a:rPr lang="en-US" dirty="0"/>
              <a:t>#</a:t>
            </a:r>
            <a:endParaRPr lang="cs-CZ" dirty="0"/>
          </a:p>
        </p:txBody>
      </p:sp>
      <p:sp>
        <p:nvSpPr>
          <p:cNvPr id="141" name="Zástupný Týden">
            <a:extLst>
              <a:ext uri="{FF2B5EF4-FFF2-40B4-BE49-F238E27FC236}">
                <a16:creationId xmlns:a16="http://schemas.microsoft.com/office/drawing/2014/main" id="{630BAB2F-18E8-4568-8A37-378E086F9523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27121427" y="12657239"/>
            <a:ext cx="2103992" cy="41549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Týden </a:t>
            </a:r>
            <a:r>
              <a:rPr lang="en-US" dirty="0"/>
              <a:t>#</a:t>
            </a:r>
            <a:endParaRPr lang="cs-CZ" dirty="0"/>
          </a:p>
        </p:txBody>
      </p:sp>
      <p:sp>
        <p:nvSpPr>
          <p:cNvPr id="142" name="Zástupná Legenda">
            <a:extLst>
              <a:ext uri="{FF2B5EF4-FFF2-40B4-BE49-F238E27FC236}">
                <a16:creationId xmlns:a16="http://schemas.microsoft.com/office/drawing/2014/main" id="{7549363B-3060-4EC1-8274-E3D411356009}"/>
              </a:ext>
            </a:extLst>
          </p:cNvPr>
          <p:cNvSpPr>
            <a:spLocks noGrp="1" noChangeAspect="1"/>
          </p:cNvSpPr>
          <p:nvPr>
            <p:ph type="body" sz="quarter" idx="149" hasCustomPrompt="1"/>
          </p:nvPr>
        </p:nvSpPr>
        <p:spPr>
          <a:xfrm>
            <a:off x="1614347" y="14824588"/>
            <a:ext cx="493200" cy="4932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43" name="Zástupná Legenda">
            <a:extLst>
              <a:ext uri="{FF2B5EF4-FFF2-40B4-BE49-F238E27FC236}">
                <a16:creationId xmlns:a16="http://schemas.microsoft.com/office/drawing/2014/main" id="{A5322200-3C60-40C7-82B8-BDACB4054F00}"/>
              </a:ext>
            </a:extLst>
          </p:cNvPr>
          <p:cNvSpPr>
            <a:spLocks noGrp="1" noChangeAspect="1"/>
          </p:cNvSpPr>
          <p:nvPr>
            <p:ph type="body" sz="quarter" idx="150" hasCustomPrompt="1"/>
          </p:nvPr>
        </p:nvSpPr>
        <p:spPr>
          <a:xfrm>
            <a:off x="5881337" y="14824588"/>
            <a:ext cx="493200" cy="49320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44" name="Zástupná Legenda">
            <a:extLst>
              <a:ext uri="{FF2B5EF4-FFF2-40B4-BE49-F238E27FC236}">
                <a16:creationId xmlns:a16="http://schemas.microsoft.com/office/drawing/2014/main" id="{E643418E-FC0E-49E2-9F03-E658C81C4F99}"/>
              </a:ext>
            </a:extLst>
          </p:cNvPr>
          <p:cNvSpPr>
            <a:spLocks noGrp="1" noChangeAspect="1"/>
          </p:cNvSpPr>
          <p:nvPr>
            <p:ph type="body" sz="quarter" idx="151" hasCustomPrompt="1"/>
          </p:nvPr>
        </p:nvSpPr>
        <p:spPr>
          <a:xfrm>
            <a:off x="10151899" y="14824588"/>
            <a:ext cx="493200" cy="49320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45" name="Zástupná Legenda">
            <a:extLst>
              <a:ext uri="{FF2B5EF4-FFF2-40B4-BE49-F238E27FC236}">
                <a16:creationId xmlns:a16="http://schemas.microsoft.com/office/drawing/2014/main" id="{8B396434-896F-4A3A-BF9B-370770BD3E71}"/>
              </a:ext>
            </a:extLst>
          </p:cNvPr>
          <p:cNvSpPr>
            <a:spLocks noGrp="1" noChangeAspect="1"/>
          </p:cNvSpPr>
          <p:nvPr>
            <p:ph type="body" sz="quarter" idx="152" hasCustomPrompt="1"/>
          </p:nvPr>
        </p:nvSpPr>
        <p:spPr>
          <a:xfrm>
            <a:off x="14422461" y="14823590"/>
            <a:ext cx="493200" cy="4932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46" name="Zástupná Legenda">
            <a:extLst>
              <a:ext uri="{FF2B5EF4-FFF2-40B4-BE49-F238E27FC236}">
                <a16:creationId xmlns:a16="http://schemas.microsoft.com/office/drawing/2014/main" id="{6CDE090B-D53C-4101-A70E-EAACED3BDB2C}"/>
              </a:ext>
            </a:extLst>
          </p:cNvPr>
          <p:cNvSpPr>
            <a:spLocks noGrp="1" noChangeAspect="1"/>
          </p:cNvSpPr>
          <p:nvPr>
            <p:ph type="body" sz="quarter" idx="153" hasCustomPrompt="1"/>
          </p:nvPr>
        </p:nvSpPr>
        <p:spPr>
          <a:xfrm>
            <a:off x="18689448" y="14824800"/>
            <a:ext cx="493200" cy="493200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47" name="Zástupný Časový úsek">
            <a:extLst>
              <a:ext uri="{FF2B5EF4-FFF2-40B4-BE49-F238E27FC236}">
                <a16:creationId xmlns:a16="http://schemas.microsoft.com/office/drawing/2014/main" id="{9C6A96C9-4D4D-4B74-A404-E1A4ADD4B24E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2506956" y="14824588"/>
            <a:ext cx="3096363" cy="493200"/>
          </a:xfrm>
        </p:spPr>
        <p:txBody>
          <a:bodyPr wrap="square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Časový úsek A</a:t>
            </a:r>
          </a:p>
        </p:txBody>
      </p:sp>
      <p:sp>
        <p:nvSpPr>
          <p:cNvPr id="148" name="Zástupný Časový úsek">
            <a:extLst>
              <a:ext uri="{FF2B5EF4-FFF2-40B4-BE49-F238E27FC236}">
                <a16:creationId xmlns:a16="http://schemas.microsoft.com/office/drawing/2014/main" id="{A7D4C2D8-4C6B-4496-8FC5-7D712FE456C5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6776623" y="14824588"/>
            <a:ext cx="3096363" cy="493200"/>
          </a:xfrm>
        </p:spPr>
        <p:txBody>
          <a:bodyPr wrap="square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Časový úsek B</a:t>
            </a:r>
          </a:p>
        </p:txBody>
      </p:sp>
      <p:sp>
        <p:nvSpPr>
          <p:cNvPr id="149" name="Zástupný Časový úsek">
            <a:extLst>
              <a:ext uri="{FF2B5EF4-FFF2-40B4-BE49-F238E27FC236}">
                <a16:creationId xmlns:a16="http://schemas.microsoft.com/office/drawing/2014/main" id="{5E102378-10D8-4E5D-B2EF-8EF828E1C19B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1051327" y="14824588"/>
            <a:ext cx="3096363" cy="493200"/>
          </a:xfrm>
        </p:spPr>
        <p:txBody>
          <a:bodyPr wrap="square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Časový úsek C</a:t>
            </a:r>
          </a:p>
        </p:txBody>
      </p:sp>
      <p:sp>
        <p:nvSpPr>
          <p:cNvPr id="150" name="Zástupný Časový úsek">
            <a:extLst>
              <a:ext uri="{FF2B5EF4-FFF2-40B4-BE49-F238E27FC236}">
                <a16:creationId xmlns:a16="http://schemas.microsoft.com/office/drawing/2014/main" id="{31FDD8BF-12FA-45A6-AC45-6D6EDE9F453A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5317687" y="14824588"/>
            <a:ext cx="3096363" cy="493200"/>
          </a:xfrm>
        </p:spPr>
        <p:txBody>
          <a:bodyPr wrap="square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Časový úsek D</a:t>
            </a:r>
          </a:p>
        </p:txBody>
      </p:sp>
      <p:sp>
        <p:nvSpPr>
          <p:cNvPr id="151" name="Zástupný Časový úsek">
            <a:extLst>
              <a:ext uri="{FF2B5EF4-FFF2-40B4-BE49-F238E27FC236}">
                <a16:creationId xmlns:a16="http://schemas.microsoft.com/office/drawing/2014/main" id="{057FA6F7-A97E-414C-BE48-11E7E8D0DC6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9576904" y="14823590"/>
            <a:ext cx="3096363" cy="493200"/>
          </a:xfrm>
        </p:spPr>
        <p:txBody>
          <a:bodyPr wrap="square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Časový úsek E</a:t>
            </a:r>
          </a:p>
        </p:txBody>
      </p:sp>
      <p:sp>
        <p:nvSpPr>
          <p:cNvPr id="152" name="Zástupný text 83">
            <a:extLst>
              <a:ext uri="{FF2B5EF4-FFF2-40B4-BE49-F238E27FC236}">
                <a16:creationId xmlns:a16="http://schemas.microsoft.com/office/drawing/2014/main" id="{FC89022D-C4C7-44BF-B358-E8909313AC69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 rot="5400000" flipV="1">
            <a:off x="4832098" y="8562667"/>
            <a:ext cx="6985414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3" name="Zástupný text 83">
            <a:extLst>
              <a:ext uri="{FF2B5EF4-FFF2-40B4-BE49-F238E27FC236}">
                <a16:creationId xmlns:a16="http://schemas.microsoft.com/office/drawing/2014/main" id="{ED068F64-8123-4FE1-B598-F2E438028E6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 rot="5400000" flipV="1">
            <a:off x="7279142" y="8562667"/>
            <a:ext cx="6985414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4" name="Zástupný text 83">
            <a:extLst>
              <a:ext uri="{FF2B5EF4-FFF2-40B4-BE49-F238E27FC236}">
                <a16:creationId xmlns:a16="http://schemas.microsoft.com/office/drawing/2014/main" id="{93A931A4-D04F-4BB5-87FF-ABDF6F380267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 rot="5400000" flipV="1">
            <a:off x="9733762" y="8562667"/>
            <a:ext cx="6985414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5" name="Zástupný text 83">
            <a:extLst>
              <a:ext uri="{FF2B5EF4-FFF2-40B4-BE49-F238E27FC236}">
                <a16:creationId xmlns:a16="http://schemas.microsoft.com/office/drawing/2014/main" id="{B585E629-6BE0-4F30-B4D3-F30E2895DC17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 rot="5400000" flipV="1">
            <a:off x="14635426" y="8562667"/>
            <a:ext cx="6985414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6" name="Zástupný text 83">
            <a:extLst>
              <a:ext uri="{FF2B5EF4-FFF2-40B4-BE49-F238E27FC236}">
                <a16:creationId xmlns:a16="http://schemas.microsoft.com/office/drawing/2014/main" id="{3D3A654F-7F40-4628-BD46-CCBE03C7AC28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 rot="5400000" flipV="1">
            <a:off x="19544666" y="8562667"/>
            <a:ext cx="6985414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7" name="Zástupný text 83">
            <a:extLst>
              <a:ext uri="{FF2B5EF4-FFF2-40B4-BE49-F238E27FC236}">
                <a16:creationId xmlns:a16="http://schemas.microsoft.com/office/drawing/2014/main" id="{AA2F0181-F91D-436A-ABB1-6E69FA04CF36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 rot="5400000" flipV="1">
            <a:off x="24465566" y="8562667"/>
            <a:ext cx="6985414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30" name="Zástupný Interval">
            <a:extLst>
              <a:ext uri="{FF2B5EF4-FFF2-40B4-BE49-F238E27FC236}">
                <a16:creationId xmlns:a16="http://schemas.microsoft.com/office/drawing/2014/main" id="{29D97E32-EF96-4A7E-A4BB-500A6C7542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4603" y="5472000"/>
            <a:ext cx="9162476" cy="612000"/>
          </a:xfrm>
          <a:custGeom>
            <a:avLst/>
            <a:gdLst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2476" h="612000">
                <a:moveTo>
                  <a:pt x="0" y="102002"/>
                </a:moveTo>
                <a:lnTo>
                  <a:pt x="102002" y="0"/>
                </a:lnTo>
                <a:lnTo>
                  <a:pt x="9060474" y="0"/>
                </a:lnTo>
                <a:lnTo>
                  <a:pt x="9162476" y="102002"/>
                </a:lnTo>
                <a:lnTo>
                  <a:pt x="9162476" y="509998"/>
                </a:lnTo>
                <a:lnTo>
                  <a:pt x="9060474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31" name="Zástupný Interval">
            <a:extLst>
              <a:ext uri="{FF2B5EF4-FFF2-40B4-BE49-F238E27FC236}">
                <a16:creationId xmlns:a16="http://schemas.microsoft.com/office/drawing/2014/main" id="{A8687721-C744-41DE-A069-E161972DCF54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697264" y="6877412"/>
            <a:ext cx="9162476" cy="612000"/>
          </a:xfrm>
          <a:custGeom>
            <a:avLst/>
            <a:gdLst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2476" h="612000">
                <a:moveTo>
                  <a:pt x="0" y="102002"/>
                </a:moveTo>
                <a:lnTo>
                  <a:pt x="102002" y="0"/>
                </a:lnTo>
                <a:lnTo>
                  <a:pt x="9060474" y="0"/>
                </a:lnTo>
                <a:lnTo>
                  <a:pt x="9162476" y="102002"/>
                </a:lnTo>
                <a:lnTo>
                  <a:pt x="9162476" y="509998"/>
                </a:lnTo>
                <a:lnTo>
                  <a:pt x="9060474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32" name="Zástupný Interval">
            <a:extLst>
              <a:ext uri="{FF2B5EF4-FFF2-40B4-BE49-F238E27FC236}">
                <a16:creationId xmlns:a16="http://schemas.microsoft.com/office/drawing/2014/main" id="{11B11BE1-43CC-46AE-A26D-FF03AE7539D1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16710570" y="8281412"/>
            <a:ext cx="4954492" cy="612000"/>
          </a:xfrm>
          <a:custGeom>
            <a:avLst/>
            <a:gdLst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4492" h="612000">
                <a:moveTo>
                  <a:pt x="0" y="102002"/>
                </a:moveTo>
                <a:lnTo>
                  <a:pt x="102002" y="0"/>
                </a:lnTo>
                <a:lnTo>
                  <a:pt x="4852490" y="0"/>
                </a:lnTo>
                <a:lnTo>
                  <a:pt x="4954492" y="102002"/>
                </a:lnTo>
                <a:lnTo>
                  <a:pt x="4954492" y="509998"/>
                </a:lnTo>
                <a:lnTo>
                  <a:pt x="4852490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33" name="Zástupný Interval">
            <a:extLst>
              <a:ext uri="{FF2B5EF4-FFF2-40B4-BE49-F238E27FC236}">
                <a16:creationId xmlns:a16="http://schemas.microsoft.com/office/drawing/2014/main" id="{C06E3FB9-DC9F-4BAC-AC23-DD14C919F95A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16054417" y="9684000"/>
            <a:ext cx="9818628" cy="612000"/>
          </a:xfrm>
          <a:custGeom>
            <a:avLst/>
            <a:gdLst>
              <a:gd name="connsiteX0" fmla="*/ 0 w 9818628"/>
              <a:gd name="connsiteY0" fmla="*/ 102002 h 612000"/>
              <a:gd name="connsiteX1" fmla="*/ 102002 w 9818628"/>
              <a:gd name="connsiteY1" fmla="*/ 0 h 612000"/>
              <a:gd name="connsiteX2" fmla="*/ 9716626 w 9818628"/>
              <a:gd name="connsiteY2" fmla="*/ 0 h 612000"/>
              <a:gd name="connsiteX3" fmla="*/ 9818628 w 9818628"/>
              <a:gd name="connsiteY3" fmla="*/ 102002 h 612000"/>
              <a:gd name="connsiteX4" fmla="*/ 9818628 w 9818628"/>
              <a:gd name="connsiteY4" fmla="*/ 509998 h 612000"/>
              <a:gd name="connsiteX5" fmla="*/ 9716626 w 9818628"/>
              <a:gd name="connsiteY5" fmla="*/ 612000 h 612000"/>
              <a:gd name="connsiteX6" fmla="*/ 102002 w 9818628"/>
              <a:gd name="connsiteY6" fmla="*/ 612000 h 612000"/>
              <a:gd name="connsiteX7" fmla="*/ 0 w 9818628"/>
              <a:gd name="connsiteY7" fmla="*/ 509998 h 612000"/>
              <a:gd name="connsiteX8" fmla="*/ 0 w 9818628"/>
              <a:gd name="connsiteY8" fmla="*/ 102002 h 612000"/>
              <a:gd name="connsiteX0" fmla="*/ 0 w 9818628"/>
              <a:gd name="connsiteY0" fmla="*/ 102002 h 612000"/>
              <a:gd name="connsiteX1" fmla="*/ 102002 w 9818628"/>
              <a:gd name="connsiteY1" fmla="*/ 0 h 612000"/>
              <a:gd name="connsiteX2" fmla="*/ 9716626 w 9818628"/>
              <a:gd name="connsiteY2" fmla="*/ 0 h 612000"/>
              <a:gd name="connsiteX3" fmla="*/ 9818628 w 9818628"/>
              <a:gd name="connsiteY3" fmla="*/ 102002 h 612000"/>
              <a:gd name="connsiteX4" fmla="*/ 9818628 w 9818628"/>
              <a:gd name="connsiteY4" fmla="*/ 509998 h 612000"/>
              <a:gd name="connsiteX5" fmla="*/ 9716626 w 9818628"/>
              <a:gd name="connsiteY5" fmla="*/ 612000 h 612000"/>
              <a:gd name="connsiteX6" fmla="*/ 102002 w 9818628"/>
              <a:gd name="connsiteY6" fmla="*/ 612000 h 612000"/>
              <a:gd name="connsiteX7" fmla="*/ 0 w 9818628"/>
              <a:gd name="connsiteY7" fmla="*/ 509998 h 612000"/>
              <a:gd name="connsiteX8" fmla="*/ 0 w 9818628"/>
              <a:gd name="connsiteY8" fmla="*/ 102002 h 612000"/>
              <a:gd name="connsiteX0" fmla="*/ 0 w 9818628"/>
              <a:gd name="connsiteY0" fmla="*/ 102002 h 612000"/>
              <a:gd name="connsiteX1" fmla="*/ 102002 w 9818628"/>
              <a:gd name="connsiteY1" fmla="*/ 0 h 612000"/>
              <a:gd name="connsiteX2" fmla="*/ 9716626 w 9818628"/>
              <a:gd name="connsiteY2" fmla="*/ 0 h 612000"/>
              <a:gd name="connsiteX3" fmla="*/ 9818628 w 9818628"/>
              <a:gd name="connsiteY3" fmla="*/ 102002 h 612000"/>
              <a:gd name="connsiteX4" fmla="*/ 9818628 w 9818628"/>
              <a:gd name="connsiteY4" fmla="*/ 509998 h 612000"/>
              <a:gd name="connsiteX5" fmla="*/ 9716626 w 9818628"/>
              <a:gd name="connsiteY5" fmla="*/ 612000 h 612000"/>
              <a:gd name="connsiteX6" fmla="*/ 102002 w 9818628"/>
              <a:gd name="connsiteY6" fmla="*/ 612000 h 612000"/>
              <a:gd name="connsiteX7" fmla="*/ 0 w 9818628"/>
              <a:gd name="connsiteY7" fmla="*/ 509998 h 612000"/>
              <a:gd name="connsiteX8" fmla="*/ 0 w 9818628"/>
              <a:gd name="connsiteY8" fmla="*/ 102002 h 612000"/>
              <a:gd name="connsiteX0" fmla="*/ 0 w 9818628"/>
              <a:gd name="connsiteY0" fmla="*/ 102002 h 612000"/>
              <a:gd name="connsiteX1" fmla="*/ 102002 w 9818628"/>
              <a:gd name="connsiteY1" fmla="*/ 0 h 612000"/>
              <a:gd name="connsiteX2" fmla="*/ 9716626 w 9818628"/>
              <a:gd name="connsiteY2" fmla="*/ 0 h 612000"/>
              <a:gd name="connsiteX3" fmla="*/ 9818628 w 9818628"/>
              <a:gd name="connsiteY3" fmla="*/ 102002 h 612000"/>
              <a:gd name="connsiteX4" fmla="*/ 9818628 w 9818628"/>
              <a:gd name="connsiteY4" fmla="*/ 509998 h 612000"/>
              <a:gd name="connsiteX5" fmla="*/ 9716626 w 9818628"/>
              <a:gd name="connsiteY5" fmla="*/ 612000 h 612000"/>
              <a:gd name="connsiteX6" fmla="*/ 102002 w 9818628"/>
              <a:gd name="connsiteY6" fmla="*/ 612000 h 612000"/>
              <a:gd name="connsiteX7" fmla="*/ 0 w 9818628"/>
              <a:gd name="connsiteY7" fmla="*/ 509998 h 612000"/>
              <a:gd name="connsiteX8" fmla="*/ 0 w 9818628"/>
              <a:gd name="connsiteY8" fmla="*/ 102002 h 612000"/>
              <a:gd name="connsiteX0" fmla="*/ 0 w 9818628"/>
              <a:gd name="connsiteY0" fmla="*/ 102002 h 612000"/>
              <a:gd name="connsiteX1" fmla="*/ 102002 w 9818628"/>
              <a:gd name="connsiteY1" fmla="*/ 0 h 612000"/>
              <a:gd name="connsiteX2" fmla="*/ 9716626 w 9818628"/>
              <a:gd name="connsiteY2" fmla="*/ 0 h 612000"/>
              <a:gd name="connsiteX3" fmla="*/ 9818628 w 9818628"/>
              <a:gd name="connsiteY3" fmla="*/ 102002 h 612000"/>
              <a:gd name="connsiteX4" fmla="*/ 9818628 w 9818628"/>
              <a:gd name="connsiteY4" fmla="*/ 509998 h 612000"/>
              <a:gd name="connsiteX5" fmla="*/ 9716626 w 9818628"/>
              <a:gd name="connsiteY5" fmla="*/ 612000 h 612000"/>
              <a:gd name="connsiteX6" fmla="*/ 102002 w 9818628"/>
              <a:gd name="connsiteY6" fmla="*/ 612000 h 612000"/>
              <a:gd name="connsiteX7" fmla="*/ 0 w 9818628"/>
              <a:gd name="connsiteY7" fmla="*/ 509998 h 612000"/>
              <a:gd name="connsiteX8" fmla="*/ 0 w 9818628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18628" h="612000">
                <a:moveTo>
                  <a:pt x="0" y="102002"/>
                </a:moveTo>
                <a:lnTo>
                  <a:pt x="102002" y="0"/>
                </a:lnTo>
                <a:lnTo>
                  <a:pt x="9716626" y="0"/>
                </a:lnTo>
                <a:lnTo>
                  <a:pt x="9818628" y="102002"/>
                </a:lnTo>
                <a:lnTo>
                  <a:pt x="9818628" y="509998"/>
                </a:lnTo>
                <a:lnTo>
                  <a:pt x="9716626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34" name="Zástupný Interval">
            <a:extLst>
              <a:ext uri="{FF2B5EF4-FFF2-40B4-BE49-F238E27FC236}">
                <a16:creationId xmlns:a16="http://schemas.microsoft.com/office/drawing/2014/main" id="{549CA1C4-BA58-4FE5-8EDC-6C0998044509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18113231" y="11085193"/>
            <a:ext cx="7013306" cy="612000"/>
          </a:xfrm>
          <a:custGeom>
            <a:avLst/>
            <a:gdLst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3306" h="612000">
                <a:moveTo>
                  <a:pt x="0" y="102002"/>
                </a:moveTo>
                <a:lnTo>
                  <a:pt x="102002" y="0"/>
                </a:lnTo>
                <a:lnTo>
                  <a:pt x="6911304" y="0"/>
                </a:lnTo>
                <a:lnTo>
                  <a:pt x="7013306" y="102002"/>
                </a:lnTo>
                <a:lnTo>
                  <a:pt x="7013306" y="509998"/>
                </a:lnTo>
                <a:lnTo>
                  <a:pt x="6911304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61" name="Zástupný text 160">
            <a:extLst>
              <a:ext uri="{FF2B5EF4-FFF2-40B4-BE49-F238E27FC236}">
                <a16:creationId xmlns:a16="http://schemas.microsoft.com/office/drawing/2014/main" id="{96EA03B8-A047-4544-A6DC-7574BAC4DE13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0490549" y="11856388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9845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955" userDrawn="1">
          <p15:clr>
            <a:srgbClr val="FBAE40"/>
          </p15:clr>
        </p15:guide>
        <p15:guide id="2" orient="horz" pos="3208" userDrawn="1">
          <p15:clr>
            <a:srgbClr val="FBAE40"/>
          </p15:clr>
        </p15:guide>
        <p15:guide id="3" orient="horz" pos="5839" userDrawn="1">
          <p15:clr>
            <a:srgbClr val="FBAE40"/>
          </p15:clr>
        </p15:guide>
        <p15:guide id="4" orient="horz" pos="6724" userDrawn="1">
          <p15:clr>
            <a:srgbClr val="FBAE40"/>
          </p15:clr>
        </p15:guide>
        <p15:guide id="5" orient="horz" pos="3186" userDrawn="1">
          <p15:clr>
            <a:srgbClr val="FBAE40"/>
          </p15:clr>
        </p15:guide>
        <p15:guide id="6" orient="horz" pos="7608" userDrawn="1">
          <p15:clr>
            <a:srgbClr val="FBAE40"/>
          </p15:clr>
        </p15:guide>
        <p15:guide id="7" orient="horz" pos="2641" userDrawn="1">
          <p15:clr>
            <a:srgbClr val="FBAE40"/>
          </p15:clr>
        </p15:guide>
        <p15:guide id="8" orient="horz" pos="7971" userDrawn="1">
          <p15:clr>
            <a:srgbClr val="FBAE40"/>
          </p15:clr>
        </p15:guide>
        <p15:guide id="9" orient="horz" pos="9332" userDrawn="1">
          <p15:clr>
            <a:srgbClr val="FBAE40"/>
          </p15:clr>
        </p15:guide>
        <p15:guide id="11" orient="horz" pos="4070" userDrawn="1">
          <p15:clr>
            <a:srgbClr val="FBAE40"/>
          </p15:clr>
        </p15:guide>
        <p15:guide id="12" orient="horz" pos="4093" userDrawn="1">
          <p15:clr>
            <a:srgbClr val="FBAE40"/>
          </p15:clr>
        </p15:guide>
        <p15:guide id="13" orient="horz" pos="4977" userDrawn="1">
          <p15:clr>
            <a:srgbClr val="FBAE40"/>
          </p15:clr>
        </p15:guide>
        <p15:guide id="14" orient="horz" pos="5862" userDrawn="1">
          <p15:clr>
            <a:srgbClr val="FBAE40"/>
          </p15:clr>
        </p15:guide>
        <p15:guide id="15" orient="horz" pos="6746" userDrawn="1">
          <p15:clr>
            <a:srgbClr val="FBAE40"/>
          </p15:clr>
        </p15:guide>
        <p15:guide id="16" orient="horz" pos="824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íselná infografi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F858-DB49-44BF-B6FC-D3C3DF72C25B}" type="datetime1">
              <a:rPr lang="cs-CZ" smtClean="0"/>
              <a:t>20.06.2023</a:t>
            </a:fld>
            <a:endParaRPr lang="cs-CZ"/>
          </a:p>
        </p:txBody>
      </p:sp>
      <p:sp>
        <p:nvSpPr>
          <p:cNvPr id="20" name="Zástupný text Rám zelený">
            <a:extLst>
              <a:ext uri="{FF2B5EF4-FFF2-40B4-BE49-F238E27FC236}">
                <a16:creationId xmlns:a16="http://schemas.microsoft.com/office/drawing/2014/main" id="{1C015D4B-69B7-4931-843C-DA3B8CDC7E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034659" y="5039999"/>
            <a:ext cx="7375309" cy="6426000"/>
          </a:xfrm>
          <a:ln w="38100">
            <a:solidFill>
              <a:schemeClr val="tx2"/>
            </a:solidFill>
          </a:ln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" b="0" i="0" cap="none" baseline="0">
                <a:solidFill>
                  <a:schemeClr val="tx2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9" name="Zástupný text Popis hodnoty 2">
            <a:extLst>
              <a:ext uri="{FF2B5EF4-FFF2-40B4-BE49-F238E27FC236}">
                <a16:creationId xmlns:a16="http://schemas.microsoft.com/office/drawing/2014/main" id="{12C239A1-0FE9-4D7A-AF76-CA6FBA6B6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55897" y="9108010"/>
            <a:ext cx="4932838" cy="235799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>
                <a:solidFill>
                  <a:schemeClr val="tx2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17" name="Zástupný text Nadpis hodnoty 1">
            <a:extLst>
              <a:ext uri="{FF2B5EF4-FFF2-40B4-BE49-F238E27FC236}">
                <a16:creationId xmlns:a16="http://schemas.microsoft.com/office/drawing/2014/main" id="{FF5F0F47-2DCE-4D64-A4E1-1EBEEB919D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55897" y="8388000"/>
            <a:ext cx="4932459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hodnoty</a:t>
            </a:r>
          </a:p>
        </p:txBody>
      </p:sp>
      <p:sp>
        <p:nvSpPr>
          <p:cNvPr id="15" name="Zástupný text Hodnota 2">
            <a:extLst>
              <a:ext uri="{FF2B5EF4-FFF2-40B4-BE49-F238E27FC236}">
                <a16:creationId xmlns:a16="http://schemas.microsoft.com/office/drawing/2014/main" id="{D14A830B-C3A1-4B37-8B4B-CF728CE5FA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55896" y="5724000"/>
            <a:ext cx="6154074" cy="266400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999">
                <a:solidFill>
                  <a:schemeClr val="tx2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00%</a:t>
            </a:r>
          </a:p>
        </p:txBody>
      </p:sp>
      <p:sp>
        <p:nvSpPr>
          <p:cNvPr id="18" name="Zástupný text Popis hodnoty 1">
            <a:extLst>
              <a:ext uri="{FF2B5EF4-FFF2-40B4-BE49-F238E27FC236}">
                <a16:creationId xmlns:a16="http://schemas.microsoft.com/office/drawing/2014/main" id="{DDA9C06C-B332-400B-BD7A-AB77A93112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78592" y="9108000"/>
            <a:ext cx="4932838" cy="2358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14" name="Zástupný text Nadpis hodnoty 1">
            <a:extLst>
              <a:ext uri="{FF2B5EF4-FFF2-40B4-BE49-F238E27FC236}">
                <a16:creationId xmlns:a16="http://schemas.microsoft.com/office/drawing/2014/main" id="{52A36F3A-D9FF-432E-8D49-D64D8D59C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78593" y="8388000"/>
            <a:ext cx="4932836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hodnoty</a:t>
            </a:r>
          </a:p>
        </p:txBody>
      </p:sp>
      <p:sp>
        <p:nvSpPr>
          <p:cNvPr id="16" name="Zástupný text Hodnota 1">
            <a:extLst>
              <a:ext uri="{FF2B5EF4-FFF2-40B4-BE49-F238E27FC236}">
                <a16:creationId xmlns:a16="http://schemas.microsoft.com/office/drawing/2014/main" id="{23513984-C7C1-4C3E-8004-05533A3AFD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78593" y="5724000"/>
            <a:ext cx="4932836" cy="2664000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999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48" y="6677031"/>
            <a:ext cx="9821771" cy="864075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2" name="Popis hodnoty úč. Y 26 cm" hidden="1">
            <a:extLst>
              <a:ext uri="{FF2B5EF4-FFF2-40B4-BE49-F238E27FC236}">
                <a16:creationId xmlns:a16="http://schemas.microsoft.com/office/drawing/2014/main" id="{53B8313A-4157-49D5-9C2B-DBCC8F8749D7}"/>
              </a:ext>
            </a:extLst>
          </p:cNvPr>
          <p:cNvCxnSpPr/>
          <p:nvPr userDrawn="1"/>
        </p:nvCxnSpPr>
        <p:spPr>
          <a:xfrm>
            <a:off x="2" y="9360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Nadpis hodnoty úč. Y 23,71 cm" hidden="1">
            <a:extLst>
              <a:ext uri="{FF2B5EF4-FFF2-40B4-BE49-F238E27FC236}">
                <a16:creationId xmlns:a16="http://schemas.microsoft.com/office/drawing/2014/main" id="{619EB56E-EF87-4981-8FF1-29FF6CE516F6}"/>
              </a:ext>
            </a:extLst>
          </p:cNvPr>
          <p:cNvCxnSpPr/>
          <p:nvPr userDrawn="1"/>
        </p:nvCxnSpPr>
        <p:spPr>
          <a:xfrm>
            <a:off x="2" y="853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Číslo úč. Y 21,57 cm" hidden="1">
            <a:extLst>
              <a:ext uri="{FF2B5EF4-FFF2-40B4-BE49-F238E27FC236}">
                <a16:creationId xmlns:a16="http://schemas.microsoft.com/office/drawing/2014/main" id="{88C26A83-57C2-44E5-B162-A374D22D48C1}"/>
              </a:ext>
            </a:extLst>
          </p:cNvPr>
          <p:cNvCxnSpPr/>
          <p:nvPr userDrawn="1"/>
        </p:nvCxnSpPr>
        <p:spPr>
          <a:xfrm>
            <a:off x="2" y="7765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sah X 30,69 cm" hidden="1">
            <a:extLst>
              <a:ext uri="{FF2B5EF4-FFF2-40B4-BE49-F238E27FC236}">
                <a16:creationId xmlns:a16="http://schemas.microsoft.com/office/drawing/2014/main" id="{A6DB7D3A-4939-45B1-A9DC-751EEC128770}"/>
              </a:ext>
            </a:extLst>
          </p:cNvPr>
          <p:cNvCxnSpPr>
            <a:cxnSpLocks/>
          </p:cNvCxnSpPr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adpis úč. Y 20,75 cm" hidden="1">
            <a:extLst>
              <a:ext uri="{FF2B5EF4-FFF2-40B4-BE49-F238E27FC236}">
                <a16:creationId xmlns:a16="http://schemas.microsoft.com/office/drawing/2014/main" id="{53A99E99-FA19-4985-8170-C751EC35C663}"/>
              </a:ext>
            </a:extLst>
          </p:cNvPr>
          <p:cNvCxnSpPr/>
          <p:nvPr userDrawn="1"/>
        </p:nvCxnSpPr>
        <p:spPr>
          <a:xfrm>
            <a:off x="2" y="7470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6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742" userDrawn="1">
          <p15:clr>
            <a:srgbClr val="FBAE40"/>
          </p15:clr>
        </p15:guide>
        <p15:guide id="2" pos="7204" userDrawn="1">
          <p15:clr>
            <a:srgbClr val="FBAE40"/>
          </p15:clr>
        </p15:guide>
        <p15:guide id="3" orient="horz" pos="4206" userDrawn="1">
          <p15:clr>
            <a:srgbClr val="FBAE40"/>
          </p15:clr>
        </p15:guide>
        <p15:guide id="4" pos="11850" userDrawn="1">
          <p15:clr>
            <a:srgbClr val="FBAE40"/>
          </p15:clr>
        </p15:guide>
        <p15:guide id="5" pos="13390" userDrawn="1">
          <p15:clr>
            <a:srgbClr val="FBAE40"/>
          </p15:clr>
        </p15:guide>
        <p15:guide id="6" pos="12620" userDrawn="1">
          <p15:clr>
            <a:srgbClr val="FBAE40"/>
          </p15:clr>
        </p15:guide>
        <p15:guide id="7" pos="16497" userDrawn="1">
          <p15:clr>
            <a:srgbClr val="FBAE40"/>
          </p15:clr>
        </p15:guide>
        <p15:guide id="8" pos="17266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Zástupný text 83">
            <a:extLst>
              <a:ext uri="{FF2B5EF4-FFF2-40B4-BE49-F238E27FC236}">
                <a16:creationId xmlns:a16="http://schemas.microsoft.com/office/drawing/2014/main" id="{9D89710B-9B90-49A4-8299-E3E66FE30919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 rot="5400000" flipV="1">
            <a:off x="10406576" y="8049205"/>
            <a:ext cx="2645449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ástupný Měsíc">
            <a:extLst>
              <a:ext uri="{FF2B5EF4-FFF2-40B4-BE49-F238E27FC236}">
                <a16:creationId xmlns:a16="http://schemas.microsoft.com/office/drawing/2014/main" id="{BAF9FB96-B24A-4573-A194-796E3162E2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4346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Leden</a:t>
            </a:r>
          </a:p>
        </p:txBody>
      </p:sp>
      <p:sp>
        <p:nvSpPr>
          <p:cNvPr id="153" name="Zástupný text 83">
            <a:extLst>
              <a:ext uri="{FF2B5EF4-FFF2-40B4-BE49-F238E27FC236}">
                <a16:creationId xmlns:a16="http://schemas.microsoft.com/office/drawing/2014/main" id="{ED068F64-8123-4FE1-B598-F2E438028E6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 rot="5400000" flipV="1">
            <a:off x="6698521" y="7646415"/>
            <a:ext cx="1852081" cy="5746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4" name="Zástupný text 83">
            <a:extLst>
              <a:ext uri="{FF2B5EF4-FFF2-40B4-BE49-F238E27FC236}">
                <a16:creationId xmlns:a16="http://schemas.microsoft.com/office/drawing/2014/main" id="{93A931A4-D04F-4BB5-87FF-ABDF6F380267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 rot="5400000" flipV="1">
            <a:off x="11106573" y="8476848"/>
            <a:ext cx="3498850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5" name="Zástupný text 83">
            <a:extLst>
              <a:ext uri="{FF2B5EF4-FFF2-40B4-BE49-F238E27FC236}">
                <a16:creationId xmlns:a16="http://schemas.microsoft.com/office/drawing/2014/main" id="{B585E629-6BE0-4F30-B4D3-F30E2895DC17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 rot="5400000" flipV="1">
            <a:off x="17447596" y="8851026"/>
            <a:ext cx="4249094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6" name="Zástupný text 83">
            <a:extLst>
              <a:ext uri="{FF2B5EF4-FFF2-40B4-BE49-F238E27FC236}">
                <a16:creationId xmlns:a16="http://schemas.microsoft.com/office/drawing/2014/main" id="{3D3A654F-7F40-4628-BD46-CCBE03C7AC28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 rot="5400000" flipV="1">
            <a:off x="21605309" y="9252346"/>
            <a:ext cx="5051735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7" name="Zástupný text 83">
            <a:extLst>
              <a:ext uri="{FF2B5EF4-FFF2-40B4-BE49-F238E27FC236}">
                <a16:creationId xmlns:a16="http://schemas.microsoft.com/office/drawing/2014/main" id="{AA2F0181-F91D-436A-ABB1-6E69FA04CF36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 rot="5400000" flipV="1">
            <a:off x="23439409" y="9662767"/>
            <a:ext cx="5872579" cy="4525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61" name="Zástupný text 160">
            <a:extLst>
              <a:ext uri="{FF2B5EF4-FFF2-40B4-BE49-F238E27FC236}">
                <a16:creationId xmlns:a16="http://schemas.microsoft.com/office/drawing/2014/main" id="{96EA03B8-A047-4544-A6DC-7574BAC4DE13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 rot="10800000">
            <a:off x="2425718" y="53280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58" name="Zástupný Měsíc">
            <a:extLst>
              <a:ext uri="{FF2B5EF4-FFF2-40B4-BE49-F238E27FC236}">
                <a16:creationId xmlns:a16="http://schemas.microsoft.com/office/drawing/2014/main" id="{E2399220-186F-4821-B296-6B107C13C89C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3869039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Únor</a:t>
            </a:r>
          </a:p>
        </p:txBody>
      </p:sp>
      <p:sp>
        <p:nvSpPr>
          <p:cNvPr id="159" name="Zástupný Měsíc">
            <a:extLst>
              <a:ext uri="{FF2B5EF4-FFF2-40B4-BE49-F238E27FC236}">
                <a16:creationId xmlns:a16="http://schemas.microsoft.com/office/drawing/2014/main" id="{00F09E89-1B9D-4F26-A3B3-8673A38D9358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6122585" y="5778000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Březen</a:t>
            </a:r>
          </a:p>
        </p:txBody>
      </p:sp>
      <p:sp>
        <p:nvSpPr>
          <p:cNvPr id="160" name="Zástupný Měsíc">
            <a:extLst>
              <a:ext uri="{FF2B5EF4-FFF2-40B4-BE49-F238E27FC236}">
                <a16:creationId xmlns:a16="http://schemas.microsoft.com/office/drawing/2014/main" id="{3B936E16-DAE4-4CF8-8BA4-CDCED1413E2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8371605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Duben</a:t>
            </a:r>
          </a:p>
        </p:txBody>
      </p:sp>
      <p:sp>
        <p:nvSpPr>
          <p:cNvPr id="162" name="Zástupný Měsíc">
            <a:extLst>
              <a:ext uri="{FF2B5EF4-FFF2-40B4-BE49-F238E27FC236}">
                <a16:creationId xmlns:a16="http://schemas.microsoft.com/office/drawing/2014/main" id="{BE1D7845-151C-4847-ADDB-7D5287872955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0625151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Květen</a:t>
            </a:r>
          </a:p>
        </p:txBody>
      </p:sp>
      <p:sp>
        <p:nvSpPr>
          <p:cNvPr id="163" name="Zástupný Měsíc">
            <a:extLst>
              <a:ext uri="{FF2B5EF4-FFF2-40B4-BE49-F238E27FC236}">
                <a16:creationId xmlns:a16="http://schemas.microsoft.com/office/drawing/2014/main" id="{BD959264-7FFB-4C8A-A17B-71EDC3FE386F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2878696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Červen</a:t>
            </a:r>
          </a:p>
        </p:txBody>
      </p:sp>
      <p:sp>
        <p:nvSpPr>
          <p:cNvPr id="164" name="Zástupný Měsíc">
            <a:extLst>
              <a:ext uri="{FF2B5EF4-FFF2-40B4-BE49-F238E27FC236}">
                <a16:creationId xmlns:a16="http://schemas.microsoft.com/office/drawing/2014/main" id="{4BA402CE-8634-4808-83AD-010484708D3D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5132242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Červenec</a:t>
            </a:r>
          </a:p>
        </p:txBody>
      </p:sp>
      <p:sp>
        <p:nvSpPr>
          <p:cNvPr id="165" name="Zástupný Měsíc">
            <a:extLst>
              <a:ext uri="{FF2B5EF4-FFF2-40B4-BE49-F238E27FC236}">
                <a16:creationId xmlns:a16="http://schemas.microsoft.com/office/drawing/2014/main" id="{BD478114-5B6B-4CE0-B4AC-5E0958F528D7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7385788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Srpen</a:t>
            </a:r>
          </a:p>
        </p:txBody>
      </p:sp>
      <p:sp>
        <p:nvSpPr>
          <p:cNvPr id="166" name="Zástupný Měsíc">
            <a:extLst>
              <a:ext uri="{FF2B5EF4-FFF2-40B4-BE49-F238E27FC236}">
                <a16:creationId xmlns:a16="http://schemas.microsoft.com/office/drawing/2014/main" id="{87607979-2F65-4137-89E3-ACEB822FB54B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9639333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Září</a:t>
            </a:r>
          </a:p>
        </p:txBody>
      </p:sp>
      <p:sp>
        <p:nvSpPr>
          <p:cNvPr id="167" name="Zástupný Měsíc">
            <a:extLst>
              <a:ext uri="{FF2B5EF4-FFF2-40B4-BE49-F238E27FC236}">
                <a16:creationId xmlns:a16="http://schemas.microsoft.com/office/drawing/2014/main" id="{6C4970C0-609D-46F7-B51F-054E62261B68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21892879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Říjen</a:t>
            </a:r>
          </a:p>
        </p:txBody>
      </p:sp>
      <p:sp>
        <p:nvSpPr>
          <p:cNvPr id="168" name="Zástupný Měsíc">
            <a:extLst>
              <a:ext uri="{FF2B5EF4-FFF2-40B4-BE49-F238E27FC236}">
                <a16:creationId xmlns:a16="http://schemas.microsoft.com/office/drawing/2014/main" id="{4E239AA6-91B7-402C-9C32-7159B1498EB5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24146425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Listopad</a:t>
            </a:r>
          </a:p>
        </p:txBody>
      </p:sp>
      <p:sp>
        <p:nvSpPr>
          <p:cNvPr id="169" name="Zástupný Měsíc">
            <a:extLst>
              <a:ext uri="{FF2B5EF4-FFF2-40B4-BE49-F238E27FC236}">
                <a16:creationId xmlns:a16="http://schemas.microsoft.com/office/drawing/2014/main" id="{A0F9CBC7-D7C2-4F16-A07E-89D870DB5A21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26399970" y="5778944"/>
            <a:ext cx="2208294" cy="971106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1" cap="none" spc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Prosinec</a:t>
            </a:r>
          </a:p>
        </p:txBody>
      </p:sp>
      <p:sp>
        <p:nvSpPr>
          <p:cNvPr id="170" name="Zástupný text 160">
            <a:extLst>
              <a:ext uri="{FF2B5EF4-FFF2-40B4-BE49-F238E27FC236}">
                <a16:creationId xmlns:a16="http://schemas.microsoft.com/office/drawing/2014/main" id="{CAD2E645-07B6-4F47-B79C-BE628A348D06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 rot="10800000">
            <a:off x="6941646" y="53280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71" name="Zástupný text 160">
            <a:extLst>
              <a:ext uri="{FF2B5EF4-FFF2-40B4-BE49-F238E27FC236}">
                <a16:creationId xmlns:a16="http://schemas.microsoft.com/office/drawing/2014/main" id="{1E65213B-3200-4709-BB4B-387DECD24D64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 rot="10800000">
            <a:off x="9858547" y="53280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72" name="Zástupný text 160">
            <a:extLst>
              <a:ext uri="{FF2B5EF4-FFF2-40B4-BE49-F238E27FC236}">
                <a16:creationId xmlns:a16="http://schemas.microsoft.com/office/drawing/2014/main" id="{E023C888-0081-4009-88CB-C792F17B9985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 rot="10800000">
            <a:off x="12572774" y="53280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73" name="Zástupný text 160">
            <a:extLst>
              <a:ext uri="{FF2B5EF4-FFF2-40B4-BE49-F238E27FC236}">
                <a16:creationId xmlns:a16="http://schemas.microsoft.com/office/drawing/2014/main" id="{8C09FA1C-706D-48BF-8BA0-8E5F619E0C15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 rot="10800000">
            <a:off x="19777900" y="53280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74" name="Zástupný text 160">
            <a:extLst>
              <a:ext uri="{FF2B5EF4-FFF2-40B4-BE49-F238E27FC236}">
                <a16:creationId xmlns:a16="http://schemas.microsoft.com/office/drawing/2014/main" id="{DDB1278A-97E1-4A99-A9D7-FF5EC20B0284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 rot="10800000">
            <a:off x="24379610" y="53280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75" name="Zástupný text 160">
            <a:extLst>
              <a:ext uri="{FF2B5EF4-FFF2-40B4-BE49-F238E27FC236}">
                <a16:creationId xmlns:a16="http://schemas.microsoft.com/office/drawing/2014/main" id="{1E8093FD-5389-444A-AE84-60F0BE4653C7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 rot="10800000">
            <a:off x="27219030" y="53280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176" name="Zástupný Milník projektu">
            <a:extLst>
              <a:ext uri="{FF2B5EF4-FFF2-40B4-BE49-F238E27FC236}">
                <a16:creationId xmlns:a16="http://schemas.microsoft.com/office/drawing/2014/main" id="{C192E562-65CC-4168-BF9E-4F72B7F4FC38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1614348" y="2789241"/>
            <a:ext cx="2208292" cy="2231263"/>
          </a:xfrm>
        </p:spPr>
        <p:txBody>
          <a:bodyPr wrap="square" anchor="b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 projektu</a:t>
            </a:r>
          </a:p>
        </p:txBody>
      </p:sp>
      <p:sp>
        <p:nvSpPr>
          <p:cNvPr id="177" name="Zástupný Milník projektu">
            <a:extLst>
              <a:ext uri="{FF2B5EF4-FFF2-40B4-BE49-F238E27FC236}">
                <a16:creationId xmlns:a16="http://schemas.microsoft.com/office/drawing/2014/main" id="{E85BA960-DBD2-4629-B83B-D06485F03132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6116513" y="2789241"/>
            <a:ext cx="2208292" cy="2231263"/>
          </a:xfrm>
        </p:spPr>
        <p:txBody>
          <a:bodyPr wrap="square" anchor="b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 projektu</a:t>
            </a:r>
          </a:p>
        </p:txBody>
      </p:sp>
      <p:sp>
        <p:nvSpPr>
          <p:cNvPr id="178" name="Zástupný Milník projektu">
            <a:extLst>
              <a:ext uri="{FF2B5EF4-FFF2-40B4-BE49-F238E27FC236}">
                <a16:creationId xmlns:a16="http://schemas.microsoft.com/office/drawing/2014/main" id="{260F6495-9053-450B-ABD1-A8E26B4E4DDC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9039488" y="2790003"/>
            <a:ext cx="2208292" cy="2231263"/>
          </a:xfrm>
        </p:spPr>
        <p:txBody>
          <a:bodyPr wrap="square" anchor="b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 projektu</a:t>
            </a:r>
          </a:p>
        </p:txBody>
      </p:sp>
      <p:sp>
        <p:nvSpPr>
          <p:cNvPr id="179" name="Zástupný Milník projektu">
            <a:extLst>
              <a:ext uri="{FF2B5EF4-FFF2-40B4-BE49-F238E27FC236}">
                <a16:creationId xmlns:a16="http://schemas.microsoft.com/office/drawing/2014/main" id="{AAF1F358-07E6-47E6-A055-035C8A5F6C84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11753716" y="2790003"/>
            <a:ext cx="2208292" cy="2231263"/>
          </a:xfrm>
        </p:spPr>
        <p:txBody>
          <a:bodyPr wrap="square" anchor="b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 projektu</a:t>
            </a:r>
          </a:p>
        </p:txBody>
      </p:sp>
      <p:sp>
        <p:nvSpPr>
          <p:cNvPr id="180" name="Zástupný Milník projektu">
            <a:extLst>
              <a:ext uri="{FF2B5EF4-FFF2-40B4-BE49-F238E27FC236}">
                <a16:creationId xmlns:a16="http://schemas.microsoft.com/office/drawing/2014/main" id="{EAB4B6FE-19C7-4D9E-A294-97F641F6DFAB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18958842" y="2790003"/>
            <a:ext cx="2208292" cy="2231263"/>
          </a:xfrm>
        </p:spPr>
        <p:txBody>
          <a:bodyPr wrap="square" anchor="b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 projektu</a:t>
            </a:r>
          </a:p>
        </p:txBody>
      </p:sp>
      <p:sp>
        <p:nvSpPr>
          <p:cNvPr id="181" name="Zástupný Milník projektu">
            <a:extLst>
              <a:ext uri="{FF2B5EF4-FFF2-40B4-BE49-F238E27FC236}">
                <a16:creationId xmlns:a16="http://schemas.microsoft.com/office/drawing/2014/main" id="{DDA2F5BF-03D0-42C7-821E-4F4EF53AE03C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23560554" y="2790003"/>
            <a:ext cx="2208292" cy="2231263"/>
          </a:xfrm>
        </p:spPr>
        <p:txBody>
          <a:bodyPr wrap="square" anchor="b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 projektu</a:t>
            </a:r>
          </a:p>
        </p:txBody>
      </p:sp>
      <p:sp>
        <p:nvSpPr>
          <p:cNvPr id="182" name="Zástupný Milník projektu">
            <a:extLst>
              <a:ext uri="{FF2B5EF4-FFF2-40B4-BE49-F238E27FC236}">
                <a16:creationId xmlns:a16="http://schemas.microsoft.com/office/drawing/2014/main" id="{576023AD-B136-4E3A-8BAB-716270EBED8C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26399971" y="2790003"/>
            <a:ext cx="2208292" cy="2231263"/>
          </a:xfrm>
        </p:spPr>
        <p:txBody>
          <a:bodyPr wrap="square" anchor="b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Milník projektu</a:t>
            </a:r>
          </a:p>
        </p:txBody>
      </p:sp>
      <p:sp>
        <p:nvSpPr>
          <p:cNvPr id="183" name="Zástupný Projekt">
            <a:extLst>
              <a:ext uri="{FF2B5EF4-FFF2-40B4-BE49-F238E27FC236}">
                <a16:creationId xmlns:a16="http://schemas.microsoft.com/office/drawing/2014/main" id="{B32542F7-F0E2-4801-921B-ADAC5C5595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4349" y="8297863"/>
            <a:ext cx="6038910" cy="612000"/>
          </a:xfrm>
          <a:custGeom>
            <a:avLst/>
            <a:gdLst>
              <a:gd name="connsiteX0" fmla="*/ 0 w 4804233"/>
              <a:gd name="connsiteY0" fmla="*/ 102002 h 612000"/>
              <a:gd name="connsiteX1" fmla="*/ 102002 w 4804233"/>
              <a:gd name="connsiteY1" fmla="*/ 0 h 612000"/>
              <a:gd name="connsiteX2" fmla="*/ 4702231 w 4804233"/>
              <a:gd name="connsiteY2" fmla="*/ 0 h 612000"/>
              <a:gd name="connsiteX3" fmla="*/ 4804233 w 4804233"/>
              <a:gd name="connsiteY3" fmla="*/ 102002 h 612000"/>
              <a:gd name="connsiteX4" fmla="*/ 4804233 w 4804233"/>
              <a:gd name="connsiteY4" fmla="*/ 509998 h 612000"/>
              <a:gd name="connsiteX5" fmla="*/ 4702231 w 4804233"/>
              <a:gd name="connsiteY5" fmla="*/ 612000 h 612000"/>
              <a:gd name="connsiteX6" fmla="*/ 102002 w 4804233"/>
              <a:gd name="connsiteY6" fmla="*/ 612000 h 612000"/>
              <a:gd name="connsiteX7" fmla="*/ 0 w 4804233"/>
              <a:gd name="connsiteY7" fmla="*/ 509998 h 612000"/>
              <a:gd name="connsiteX8" fmla="*/ 0 w 4804233"/>
              <a:gd name="connsiteY8" fmla="*/ 102002 h 612000"/>
              <a:gd name="connsiteX0" fmla="*/ 0 w 4804233"/>
              <a:gd name="connsiteY0" fmla="*/ 102002 h 612000"/>
              <a:gd name="connsiteX1" fmla="*/ 102002 w 4804233"/>
              <a:gd name="connsiteY1" fmla="*/ 0 h 612000"/>
              <a:gd name="connsiteX2" fmla="*/ 4702231 w 4804233"/>
              <a:gd name="connsiteY2" fmla="*/ 0 h 612000"/>
              <a:gd name="connsiteX3" fmla="*/ 4804233 w 4804233"/>
              <a:gd name="connsiteY3" fmla="*/ 102002 h 612000"/>
              <a:gd name="connsiteX4" fmla="*/ 4804233 w 4804233"/>
              <a:gd name="connsiteY4" fmla="*/ 509998 h 612000"/>
              <a:gd name="connsiteX5" fmla="*/ 4702231 w 4804233"/>
              <a:gd name="connsiteY5" fmla="*/ 612000 h 612000"/>
              <a:gd name="connsiteX6" fmla="*/ 102002 w 4804233"/>
              <a:gd name="connsiteY6" fmla="*/ 612000 h 612000"/>
              <a:gd name="connsiteX7" fmla="*/ 0 w 4804233"/>
              <a:gd name="connsiteY7" fmla="*/ 509998 h 612000"/>
              <a:gd name="connsiteX8" fmla="*/ 0 w 4804233"/>
              <a:gd name="connsiteY8" fmla="*/ 102002 h 612000"/>
              <a:gd name="connsiteX0" fmla="*/ 0 w 4804233"/>
              <a:gd name="connsiteY0" fmla="*/ 102002 h 612000"/>
              <a:gd name="connsiteX1" fmla="*/ 102002 w 4804233"/>
              <a:gd name="connsiteY1" fmla="*/ 0 h 612000"/>
              <a:gd name="connsiteX2" fmla="*/ 4702231 w 4804233"/>
              <a:gd name="connsiteY2" fmla="*/ 0 h 612000"/>
              <a:gd name="connsiteX3" fmla="*/ 4804233 w 4804233"/>
              <a:gd name="connsiteY3" fmla="*/ 102002 h 612000"/>
              <a:gd name="connsiteX4" fmla="*/ 4804233 w 4804233"/>
              <a:gd name="connsiteY4" fmla="*/ 509998 h 612000"/>
              <a:gd name="connsiteX5" fmla="*/ 4702231 w 4804233"/>
              <a:gd name="connsiteY5" fmla="*/ 612000 h 612000"/>
              <a:gd name="connsiteX6" fmla="*/ 102002 w 4804233"/>
              <a:gd name="connsiteY6" fmla="*/ 612000 h 612000"/>
              <a:gd name="connsiteX7" fmla="*/ 0 w 4804233"/>
              <a:gd name="connsiteY7" fmla="*/ 509998 h 612000"/>
              <a:gd name="connsiteX8" fmla="*/ 0 w 4804233"/>
              <a:gd name="connsiteY8" fmla="*/ 102002 h 612000"/>
              <a:gd name="connsiteX0" fmla="*/ 0 w 4804233"/>
              <a:gd name="connsiteY0" fmla="*/ 102002 h 612000"/>
              <a:gd name="connsiteX1" fmla="*/ 102002 w 4804233"/>
              <a:gd name="connsiteY1" fmla="*/ 0 h 612000"/>
              <a:gd name="connsiteX2" fmla="*/ 4702231 w 4804233"/>
              <a:gd name="connsiteY2" fmla="*/ 0 h 612000"/>
              <a:gd name="connsiteX3" fmla="*/ 4804233 w 4804233"/>
              <a:gd name="connsiteY3" fmla="*/ 102002 h 612000"/>
              <a:gd name="connsiteX4" fmla="*/ 4804233 w 4804233"/>
              <a:gd name="connsiteY4" fmla="*/ 509998 h 612000"/>
              <a:gd name="connsiteX5" fmla="*/ 4702231 w 4804233"/>
              <a:gd name="connsiteY5" fmla="*/ 612000 h 612000"/>
              <a:gd name="connsiteX6" fmla="*/ 102002 w 4804233"/>
              <a:gd name="connsiteY6" fmla="*/ 612000 h 612000"/>
              <a:gd name="connsiteX7" fmla="*/ 0 w 4804233"/>
              <a:gd name="connsiteY7" fmla="*/ 509998 h 612000"/>
              <a:gd name="connsiteX8" fmla="*/ 0 w 4804233"/>
              <a:gd name="connsiteY8" fmla="*/ 102002 h 612000"/>
              <a:gd name="connsiteX0" fmla="*/ 0 w 4804233"/>
              <a:gd name="connsiteY0" fmla="*/ 102002 h 612000"/>
              <a:gd name="connsiteX1" fmla="*/ 102002 w 4804233"/>
              <a:gd name="connsiteY1" fmla="*/ 0 h 612000"/>
              <a:gd name="connsiteX2" fmla="*/ 4702231 w 4804233"/>
              <a:gd name="connsiteY2" fmla="*/ 0 h 612000"/>
              <a:gd name="connsiteX3" fmla="*/ 4804233 w 4804233"/>
              <a:gd name="connsiteY3" fmla="*/ 102002 h 612000"/>
              <a:gd name="connsiteX4" fmla="*/ 4804233 w 4804233"/>
              <a:gd name="connsiteY4" fmla="*/ 509998 h 612000"/>
              <a:gd name="connsiteX5" fmla="*/ 4702231 w 4804233"/>
              <a:gd name="connsiteY5" fmla="*/ 612000 h 612000"/>
              <a:gd name="connsiteX6" fmla="*/ 102002 w 4804233"/>
              <a:gd name="connsiteY6" fmla="*/ 612000 h 612000"/>
              <a:gd name="connsiteX7" fmla="*/ 0 w 4804233"/>
              <a:gd name="connsiteY7" fmla="*/ 509998 h 612000"/>
              <a:gd name="connsiteX8" fmla="*/ 0 w 4804233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4233" h="612000">
                <a:moveTo>
                  <a:pt x="0" y="102002"/>
                </a:moveTo>
                <a:lnTo>
                  <a:pt x="102002" y="0"/>
                </a:lnTo>
                <a:lnTo>
                  <a:pt x="4702231" y="0"/>
                </a:lnTo>
                <a:lnTo>
                  <a:pt x="4804233" y="102002"/>
                </a:lnTo>
                <a:lnTo>
                  <a:pt x="4804233" y="509998"/>
                </a:lnTo>
                <a:lnTo>
                  <a:pt x="4702231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Projekt</a:t>
            </a:r>
          </a:p>
        </p:txBody>
      </p:sp>
      <p:sp>
        <p:nvSpPr>
          <p:cNvPr id="184" name="Zástupný Projekt">
            <a:extLst>
              <a:ext uri="{FF2B5EF4-FFF2-40B4-BE49-F238E27FC236}">
                <a16:creationId xmlns:a16="http://schemas.microsoft.com/office/drawing/2014/main" id="{40E7D494-BFBD-4FF9-9E15-5C8214F6F6D6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7653258" y="9094468"/>
            <a:ext cx="4100456" cy="612000"/>
          </a:xfrm>
          <a:custGeom>
            <a:avLst/>
            <a:gdLst>
              <a:gd name="connsiteX0" fmla="*/ 0 w 3262103"/>
              <a:gd name="connsiteY0" fmla="*/ 102002 h 612000"/>
              <a:gd name="connsiteX1" fmla="*/ 102002 w 3262103"/>
              <a:gd name="connsiteY1" fmla="*/ 0 h 612000"/>
              <a:gd name="connsiteX2" fmla="*/ 3160101 w 3262103"/>
              <a:gd name="connsiteY2" fmla="*/ 0 h 612000"/>
              <a:gd name="connsiteX3" fmla="*/ 3262103 w 3262103"/>
              <a:gd name="connsiteY3" fmla="*/ 102002 h 612000"/>
              <a:gd name="connsiteX4" fmla="*/ 3262103 w 3262103"/>
              <a:gd name="connsiteY4" fmla="*/ 509998 h 612000"/>
              <a:gd name="connsiteX5" fmla="*/ 3160101 w 3262103"/>
              <a:gd name="connsiteY5" fmla="*/ 612000 h 612000"/>
              <a:gd name="connsiteX6" fmla="*/ 102002 w 3262103"/>
              <a:gd name="connsiteY6" fmla="*/ 612000 h 612000"/>
              <a:gd name="connsiteX7" fmla="*/ 0 w 3262103"/>
              <a:gd name="connsiteY7" fmla="*/ 509998 h 612000"/>
              <a:gd name="connsiteX8" fmla="*/ 0 w 3262103"/>
              <a:gd name="connsiteY8" fmla="*/ 102002 h 612000"/>
              <a:gd name="connsiteX0" fmla="*/ 0 w 3262103"/>
              <a:gd name="connsiteY0" fmla="*/ 102002 h 612000"/>
              <a:gd name="connsiteX1" fmla="*/ 102002 w 3262103"/>
              <a:gd name="connsiteY1" fmla="*/ 0 h 612000"/>
              <a:gd name="connsiteX2" fmla="*/ 3160101 w 3262103"/>
              <a:gd name="connsiteY2" fmla="*/ 0 h 612000"/>
              <a:gd name="connsiteX3" fmla="*/ 3262103 w 3262103"/>
              <a:gd name="connsiteY3" fmla="*/ 102002 h 612000"/>
              <a:gd name="connsiteX4" fmla="*/ 3262103 w 3262103"/>
              <a:gd name="connsiteY4" fmla="*/ 509998 h 612000"/>
              <a:gd name="connsiteX5" fmla="*/ 3160101 w 3262103"/>
              <a:gd name="connsiteY5" fmla="*/ 612000 h 612000"/>
              <a:gd name="connsiteX6" fmla="*/ 102002 w 3262103"/>
              <a:gd name="connsiteY6" fmla="*/ 612000 h 612000"/>
              <a:gd name="connsiteX7" fmla="*/ 0 w 3262103"/>
              <a:gd name="connsiteY7" fmla="*/ 509998 h 612000"/>
              <a:gd name="connsiteX8" fmla="*/ 0 w 3262103"/>
              <a:gd name="connsiteY8" fmla="*/ 102002 h 612000"/>
              <a:gd name="connsiteX0" fmla="*/ 0 w 3262103"/>
              <a:gd name="connsiteY0" fmla="*/ 102002 h 612000"/>
              <a:gd name="connsiteX1" fmla="*/ 102002 w 3262103"/>
              <a:gd name="connsiteY1" fmla="*/ 0 h 612000"/>
              <a:gd name="connsiteX2" fmla="*/ 3160101 w 3262103"/>
              <a:gd name="connsiteY2" fmla="*/ 0 h 612000"/>
              <a:gd name="connsiteX3" fmla="*/ 3262103 w 3262103"/>
              <a:gd name="connsiteY3" fmla="*/ 102002 h 612000"/>
              <a:gd name="connsiteX4" fmla="*/ 3262103 w 3262103"/>
              <a:gd name="connsiteY4" fmla="*/ 509998 h 612000"/>
              <a:gd name="connsiteX5" fmla="*/ 3160101 w 3262103"/>
              <a:gd name="connsiteY5" fmla="*/ 612000 h 612000"/>
              <a:gd name="connsiteX6" fmla="*/ 102002 w 3262103"/>
              <a:gd name="connsiteY6" fmla="*/ 612000 h 612000"/>
              <a:gd name="connsiteX7" fmla="*/ 0 w 3262103"/>
              <a:gd name="connsiteY7" fmla="*/ 509998 h 612000"/>
              <a:gd name="connsiteX8" fmla="*/ 0 w 3262103"/>
              <a:gd name="connsiteY8" fmla="*/ 102002 h 612000"/>
              <a:gd name="connsiteX0" fmla="*/ 0 w 3262103"/>
              <a:gd name="connsiteY0" fmla="*/ 102002 h 612000"/>
              <a:gd name="connsiteX1" fmla="*/ 102002 w 3262103"/>
              <a:gd name="connsiteY1" fmla="*/ 0 h 612000"/>
              <a:gd name="connsiteX2" fmla="*/ 3160101 w 3262103"/>
              <a:gd name="connsiteY2" fmla="*/ 0 h 612000"/>
              <a:gd name="connsiteX3" fmla="*/ 3262103 w 3262103"/>
              <a:gd name="connsiteY3" fmla="*/ 102002 h 612000"/>
              <a:gd name="connsiteX4" fmla="*/ 3262103 w 3262103"/>
              <a:gd name="connsiteY4" fmla="*/ 509998 h 612000"/>
              <a:gd name="connsiteX5" fmla="*/ 3160101 w 3262103"/>
              <a:gd name="connsiteY5" fmla="*/ 612000 h 612000"/>
              <a:gd name="connsiteX6" fmla="*/ 102002 w 3262103"/>
              <a:gd name="connsiteY6" fmla="*/ 612000 h 612000"/>
              <a:gd name="connsiteX7" fmla="*/ 0 w 3262103"/>
              <a:gd name="connsiteY7" fmla="*/ 509998 h 612000"/>
              <a:gd name="connsiteX8" fmla="*/ 0 w 3262103"/>
              <a:gd name="connsiteY8" fmla="*/ 102002 h 612000"/>
              <a:gd name="connsiteX0" fmla="*/ 0 w 3262103"/>
              <a:gd name="connsiteY0" fmla="*/ 102002 h 612000"/>
              <a:gd name="connsiteX1" fmla="*/ 102002 w 3262103"/>
              <a:gd name="connsiteY1" fmla="*/ 0 h 612000"/>
              <a:gd name="connsiteX2" fmla="*/ 3160101 w 3262103"/>
              <a:gd name="connsiteY2" fmla="*/ 0 h 612000"/>
              <a:gd name="connsiteX3" fmla="*/ 3262103 w 3262103"/>
              <a:gd name="connsiteY3" fmla="*/ 102002 h 612000"/>
              <a:gd name="connsiteX4" fmla="*/ 3262103 w 3262103"/>
              <a:gd name="connsiteY4" fmla="*/ 509998 h 612000"/>
              <a:gd name="connsiteX5" fmla="*/ 3160101 w 3262103"/>
              <a:gd name="connsiteY5" fmla="*/ 612000 h 612000"/>
              <a:gd name="connsiteX6" fmla="*/ 102002 w 3262103"/>
              <a:gd name="connsiteY6" fmla="*/ 612000 h 612000"/>
              <a:gd name="connsiteX7" fmla="*/ 0 w 3262103"/>
              <a:gd name="connsiteY7" fmla="*/ 509998 h 612000"/>
              <a:gd name="connsiteX8" fmla="*/ 0 w 3262103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2103" h="612000">
                <a:moveTo>
                  <a:pt x="0" y="102002"/>
                </a:moveTo>
                <a:lnTo>
                  <a:pt x="102002" y="0"/>
                </a:lnTo>
                <a:lnTo>
                  <a:pt x="3160101" y="0"/>
                </a:lnTo>
                <a:lnTo>
                  <a:pt x="3262103" y="102002"/>
                </a:lnTo>
                <a:lnTo>
                  <a:pt x="3262103" y="509998"/>
                </a:lnTo>
                <a:lnTo>
                  <a:pt x="3160101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Projekt</a:t>
            </a:r>
          </a:p>
        </p:txBody>
      </p:sp>
      <p:sp>
        <p:nvSpPr>
          <p:cNvPr id="186" name="Zástupný Projekt">
            <a:extLst>
              <a:ext uri="{FF2B5EF4-FFF2-40B4-BE49-F238E27FC236}">
                <a16:creationId xmlns:a16="http://schemas.microsoft.com/office/drawing/2014/main" id="{4147E122-6131-4EB5-B4FA-B260396C945B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10588878" y="9892800"/>
            <a:ext cx="2289747" cy="612000"/>
          </a:xfrm>
          <a:custGeom>
            <a:avLst/>
            <a:gdLst>
              <a:gd name="connsiteX0" fmla="*/ 0 w 1821600"/>
              <a:gd name="connsiteY0" fmla="*/ 102002 h 612000"/>
              <a:gd name="connsiteX1" fmla="*/ 102002 w 1821600"/>
              <a:gd name="connsiteY1" fmla="*/ 0 h 612000"/>
              <a:gd name="connsiteX2" fmla="*/ 1719598 w 1821600"/>
              <a:gd name="connsiteY2" fmla="*/ 0 h 612000"/>
              <a:gd name="connsiteX3" fmla="*/ 1821600 w 1821600"/>
              <a:gd name="connsiteY3" fmla="*/ 102002 h 612000"/>
              <a:gd name="connsiteX4" fmla="*/ 1821600 w 1821600"/>
              <a:gd name="connsiteY4" fmla="*/ 509998 h 612000"/>
              <a:gd name="connsiteX5" fmla="*/ 1719598 w 1821600"/>
              <a:gd name="connsiteY5" fmla="*/ 612000 h 612000"/>
              <a:gd name="connsiteX6" fmla="*/ 102002 w 1821600"/>
              <a:gd name="connsiteY6" fmla="*/ 612000 h 612000"/>
              <a:gd name="connsiteX7" fmla="*/ 0 w 1821600"/>
              <a:gd name="connsiteY7" fmla="*/ 509998 h 612000"/>
              <a:gd name="connsiteX8" fmla="*/ 0 w 1821600"/>
              <a:gd name="connsiteY8" fmla="*/ 102002 h 612000"/>
              <a:gd name="connsiteX0" fmla="*/ 0 w 1821600"/>
              <a:gd name="connsiteY0" fmla="*/ 102002 h 612000"/>
              <a:gd name="connsiteX1" fmla="*/ 102002 w 1821600"/>
              <a:gd name="connsiteY1" fmla="*/ 0 h 612000"/>
              <a:gd name="connsiteX2" fmla="*/ 1719598 w 1821600"/>
              <a:gd name="connsiteY2" fmla="*/ 0 h 612000"/>
              <a:gd name="connsiteX3" fmla="*/ 1821600 w 1821600"/>
              <a:gd name="connsiteY3" fmla="*/ 102002 h 612000"/>
              <a:gd name="connsiteX4" fmla="*/ 1821600 w 1821600"/>
              <a:gd name="connsiteY4" fmla="*/ 509998 h 612000"/>
              <a:gd name="connsiteX5" fmla="*/ 1719598 w 1821600"/>
              <a:gd name="connsiteY5" fmla="*/ 612000 h 612000"/>
              <a:gd name="connsiteX6" fmla="*/ 102002 w 1821600"/>
              <a:gd name="connsiteY6" fmla="*/ 612000 h 612000"/>
              <a:gd name="connsiteX7" fmla="*/ 0 w 1821600"/>
              <a:gd name="connsiteY7" fmla="*/ 509998 h 612000"/>
              <a:gd name="connsiteX8" fmla="*/ 0 w 1821600"/>
              <a:gd name="connsiteY8" fmla="*/ 102002 h 612000"/>
              <a:gd name="connsiteX0" fmla="*/ 0 w 1821600"/>
              <a:gd name="connsiteY0" fmla="*/ 102002 h 612000"/>
              <a:gd name="connsiteX1" fmla="*/ 102002 w 1821600"/>
              <a:gd name="connsiteY1" fmla="*/ 0 h 612000"/>
              <a:gd name="connsiteX2" fmla="*/ 1719598 w 1821600"/>
              <a:gd name="connsiteY2" fmla="*/ 0 h 612000"/>
              <a:gd name="connsiteX3" fmla="*/ 1821600 w 1821600"/>
              <a:gd name="connsiteY3" fmla="*/ 102002 h 612000"/>
              <a:gd name="connsiteX4" fmla="*/ 1821600 w 1821600"/>
              <a:gd name="connsiteY4" fmla="*/ 509998 h 612000"/>
              <a:gd name="connsiteX5" fmla="*/ 1719598 w 1821600"/>
              <a:gd name="connsiteY5" fmla="*/ 612000 h 612000"/>
              <a:gd name="connsiteX6" fmla="*/ 102002 w 1821600"/>
              <a:gd name="connsiteY6" fmla="*/ 612000 h 612000"/>
              <a:gd name="connsiteX7" fmla="*/ 0 w 1821600"/>
              <a:gd name="connsiteY7" fmla="*/ 509998 h 612000"/>
              <a:gd name="connsiteX8" fmla="*/ 0 w 1821600"/>
              <a:gd name="connsiteY8" fmla="*/ 102002 h 612000"/>
              <a:gd name="connsiteX0" fmla="*/ 0 w 1821600"/>
              <a:gd name="connsiteY0" fmla="*/ 102002 h 612000"/>
              <a:gd name="connsiteX1" fmla="*/ 102002 w 1821600"/>
              <a:gd name="connsiteY1" fmla="*/ 0 h 612000"/>
              <a:gd name="connsiteX2" fmla="*/ 1719598 w 1821600"/>
              <a:gd name="connsiteY2" fmla="*/ 0 h 612000"/>
              <a:gd name="connsiteX3" fmla="*/ 1821600 w 1821600"/>
              <a:gd name="connsiteY3" fmla="*/ 102002 h 612000"/>
              <a:gd name="connsiteX4" fmla="*/ 1821600 w 1821600"/>
              <a:gd name="connsiteY4" fmla="*/ 509998 h 612000"/>
              <a:gd name="connsiteX5" fmla="*/ 1719598 w 1821600"/>
              <a:gd name="connsiteY5" fmla="*/ 612000 h 612000"/>
              <a:gd name="connsiteX6" fmla="*/ 102002 w 1821600"/>
              <a:gd name="connsiteY6" fmla="*/ 612000 h 612000"/>
              <a:gd name="connsiteX7" fmla="*/ 0 w 1821600"/>
              <a:gd name="connsiteY7" fmla="*/ 509998 h 612000"/>
              <a:gd name="connsiteX8" fmla="*/ 0 w 1821600"/>
              <a:gd name="connsiteY8" fmla="*/ 102002 h 612000"/>
              <a:gd name="connsiteX0" fmla="*/ 0 w 1821600"/>
              <a:gd name="connsiteY0" fmla="*/ 102002 h 612000"/>
              <a:gd name="connsiteX1" fmla="*/ 102002 w 1821600"/>
              <a:gd name="connsiteY1" fmla="*/ 0 h 612000"/>
              <a:gd name="connsiteX2" fmla="*/ 1719598 w 1821600"/>
              <a:gd name="connsiteY2" fmla="*/ 0 h 612000"/>
              <a:gd name="connsiteX3" fmla="*/ 1821600 w 1821600"/>
              <a:gd name="connsiteY3" fmla="*/ 102002 h 612000"/>
              <a:gd name="connsiteX4" fmla="*/ 1821600 w 1821600"/>
              <a:gd name="connsiteY4" fmla="*/ 509998 h 612000"/>
              <a:gd name="connsiteX5" fmla="*/ 1719598 w 1821600"/>
              <a:gd name="connsiteY5" fmla="*/ 612000 h 612000"/>
              <a:gd name="connsiteX6" fmla="*/ 102002 w 1821600"/>
              <a:gd name="connsiteY6" fmla="*/ 612000 h 612000"/>
              <a:gd name="connsiteX7" fmla="*/ 0 w 1821600"/>
              <a:gd name="connsiteY7" fmla="*/ 509998 h 612000"/>
              <a:gd name="connsiteX8" fmla="*/ 0 w 1821600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1600" h="612000">
                <a:moveTo>
                  <a:pt x="0" y="102002"/>
                </a:moveTo>
                <a:lnTo>
                  <a:pt x="102002" y="0"/>
                </a:lnTo>
                <a:lnTo>
                  <a:pt x="1719598" y="0"/>
                </a:lnTo>
                <a:lnTo>
                  <a:pt x="1821600" y="102002"/>
                </a:lnTo>
                <a:lnTo>
                  <a:pt x="1821600" y="509998"/>
                </a:lnTo>
                <a:lnTo>
                  <a:pt x="1719598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Projekt</a:t>
            </a:r>
          </a:p>
        </p:txBody>
      </p:sp>
      <p:sp>
        <p:nvSpPr>
          <p:cNvPr id="189" name="Zástupný Projekt">
            <a:extLst>
              <a:ext uri="{FF2B5EF4-FFF2-40B4-BE49-F238E27FC236}">
                <a16:creationId xmlns:a16="http://schemas.microsoft.com/office/drawing/2014/main" id="{09A6DD0B-3CB7-46D7-A51B-7FA66B2C6D57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12875169" y="10688400"/>
            <a:ext cx="6718913" cy="612000"/>
          </a:xfrm>
          <a:custGeom>
            <a:avLst/>
            <a:gdLst>
              <a:gd name="connsiteX0" fmla="*/ 0 w 5345207"/>
              <a:gd name="connsiteY0" fmla="*/ 102002 h 612000"/>
              <a:gd name="connsiteX1" fmla="*/ 102002 w 5345207"/>
              <a:gd name="connsiteY1" fmla="*/ 0 h 612000"/>
              <a:gd name="connsiteX2" fmla="*/ 5243205 w 5345207"/>
              <a:gd name="connsiteY2" fmla="*/ 0 h 612000"/>
              <a:gd name="connsiteX3" fmla="*/ 5345207 w 5345207"/>
              <a:gd name="connsiteY3" fmla="*/ 102002 h 612000"/>
              <a:gd name="connsiteX4" fmla="*/ 5345207 w 5345207"/>
              <a:gd name="connsiteY4" fmla="*/ 509998 h 612000"/>
              <a:gd name="connsiteX5" fmla="*/ 5243205 w 5345207"/>
              <a:gd name="connsiteY5" fmla="*/ 612000 h 612000"/>
              <a:gd name="connsiteX6" fmla="*/ 102002 w 5345207"/>
              <a:gd name="connsiteY6" fmla="*/ 612000 h 612000"/>
              <a:gd name="connsiteX7" fmla="*/ 0 w 5345207"/>
              <a:gd name="connsiteY7" fmla="*/ 509998 h 612000"/>
              <a:gd name="connsiteX8" fmla="*/ 0 w 5345207"/>
              <a:gd name="connsiteY8" fmla="*/ 102002 h 612000"/>
              <a:gd name="connsiteX0" fmla="*/ 0 w 5345207"/>
              <a:gd name="connsiteY0" fmla="*/ 102002 h 612000"/>
              <a:gd name="connsiteX1" fmla="*/ 102002 w 5345207"/>
              <a:gd name="connsiteY1" fmla="*/ 0 h 612000"/>
              <a:gd name="connsiteX2" fmla="*/ 5243205 w 5345207"/>
              <a:gd name="connsiteY2" fmla="*/ 0 h 612000"/>
              <a:gd name="connsiteX3" fmla="*/ 5345207 w 5345207"/>
              <a:gd name="connsiteY3" fmla="*/ 102002 h 612000"/>
              <a:gd name="connsiteX4" fmla="*/ 5345207 w 5345207"/>
              <a:gd name="connsiteY4" fmla="*/ 509998 h 612000"/>
              <a:gd name="connsiteX5" fmla="*/ 5243205 w 5345207"/>
              <a:gd name="connsiteY5" fmla="*/ 612000 h 612000"/>
              <a:gd name="connsiteX6" fmla="*/ 102002 w 5345207"/>
              <a:gd name="connsiteY6" fmla="*/ 612000 h 612000"/>
              <a:gd name="connsiteX7" fmla="*/ 0 w 5345207"/>
              <a:gd name="connsiteY7" fmla="*/ 509998 h 612000"/>
              <a:gd name="connsiteX8" fmla="*/ 0 w 5345207"/>
              <a:gd name="connsiteY8" fmla="*/ 102002 h 612000"/>
              <a:gd name="connsiteX0" fmla="*/ 0 w 5345207"/>
              <a:gd name="connsiteY0" fmla="*/ 102002 h 612000"/>
              <a:gd name="connsiteX1" fmla="*/ 102002 w 5345207"/>
              <a:gd name="connsiteY1" fmla="*/ 0 h 612000"/>
              <a:gd name="connsiteX2" fmla="*/ 5243205 w 5345207"/>
              <a:gd name="connsiteY2" fmla="*/ 0 h 612000"/>
              <a:gd name="connsiteX3" fmla="*/ 5345207 w 5345207"/>
              <a:gd name="connsiteY3" fmla="*/ 102002 h 612000"/>
              <a:gd name="connsiteX4" fmla="*/ 5345207 w 5345207"/>
              <a:gd name="connsiteY4" fmla="*/ 509998 h 612000"/>
              <a:gd name="connsiteX5" fmla="*/ 5243205 w 5345207"/>
              <a:gd name="connsiteY5" fmla="*/ 612000 h 612000"/>
              <a:gd name="connsiteX6" fmla="*/ 102002 w 5345207"/>
              <a:gd name="connsiteY6" fmla="*/ 612000 h 612000"/>
              <a:gd name="connsiteX7" fmla="*/ 0 w 5345207"/>
              <a:gd name="connsiteY7" fmla="*/ 509998 h 612000"/>
              <a:gd name="connsiteX8" fmla="*/ 0 w 5345207"/>
              <a:gd name="connsiteY8" fmla="*/ 102002 h 612000"/>
              <a:gd name="connsiteX0" fmla="*/ 0 w 5345207"/>
              <a:gd name="connsiteY0" fmla="*/ 102002 h 612000"/>
              <a:gd name="connsiteX1" fmla="*/ 102002 w 5345207"/>
              <a:gd name="connsiteY1" fmla="*/ 0 h 612000"/>
              <a:gd name="connsiteX2" fmla="*/ 5243205 w 5345207"/>
              <a:gd name="connsiteY2" fmla="*/ 0 h 612000"/>
              <a:gd name="connsiteX3" fmla="*/ 5345207 w 5345207"/>
              <a:gd name="connsiteY3" fmla="*/ 102002 h 612000"/>
              <a:gd name="connsiteX4" fmla="*/ 5345207 w 5345207"/>
              <a:gd name="connsiteY4" fmla="*/ 509998 h 612000"/>
              <a:gd name="connsiteX5" fmla="*/ 5243205 w 5345207"/>
              <a:gd name="connsiteY5" fmla="*/ 612000 h 612000"/>
              <a:gd name="connsiteX6" fmla="*/ 102002 w 5345207"/>
              <a:gd name="connsiteY6" fmla="*/ 612000 h 612000"/>
              <a:gd name="connsiteX7" fmla="*/ 0 w 5345207"/>
              <a:gd name="connsiteY7" fmla="*/ 509998 h 612000"/>
              <a:gd name="connsiteX8" fmla="*/ 0 w 5345207"/>
              <a:gd name="connsiteY8" fmla="*/ 102002 h 612000"/>
              <a:gd name="connsiteX0" fmla="*/ 0 w 5345207"/>
              <a:gd name="connsiteY0" fmla="*/ 102002 h 612000"/>
              <a:gd name="connsiteX1" fmla="*/ 102002 w 5345207"/>
              <a:gd name="connsiteY1" fmla="*/ 0 h 612000"/>
              <a:gd name="connsiteX2" fmla="*/ 5243205 w 5345207"/>
              <a:gd name="connsiteY2" fmla="*/ 0 h 612000"/>
              <a:gd name="connsiteX3" fmla="*/ 5345207 w 5345207"/>
              <a:gd name="connsiteY3" fmla="*/ 102002 h 612000"/>
              <a:gd name="connsiteX4" fmla="*/ 5345207 w 5345207"/>
              <a:gd name="connsiteY4" fmla="*/ 509998 h 612000"/>
              <a:gd name="connsiteX5" fmla="*/ 5243205 w 5345207"/>
              <a:gd name="connsiteY5" fmla="*/ 612000 h 612000"/>
              <a:gd name="connsiteX6" fmla="*/ 102002 w 5345207"/>
              <a:gd name="connsiteY6" fmla="*/ 612000 h 612000"/>
              <a:gd name="connsiteX7" fmla="*/ 0 w 5345207"/>
              <a:gd name="connsiteY7" fmla="*/ 509998 h 612000"/>
              <a:gd name="connsiteX8" fmla="*/ 0 w 5345207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5207" h="612000">
                <a:moveTo>
                  <a:pt x="0" y="102002"/>
                </a:moveTo>
                <a:lnTo>
                  <a:pt x="102002" y="0"/>
                </a:lnTo>
                <a:lnTo>
                  <a:pt x="5243205" y="0"/>
                </a:lnTo>
                <a:lnTo>
                  <a:pt x="5345207" y="102002"/>
                </a:lnTo>
                <a:lnTo>
                  <a:pt x="5345207" y="509998"/>
                </a:lnTo>
                <a:lnTo>
                  <a:pt x="5243205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Projekt</a:t>
            </a:r>
          </a:p>
        </p:txBody>
      </p:sp>
      <p:sp>
        <p:nvSpPr>
          <p:cNvPr id="190" name="Zástupný Projekt">
            <a:extLst>
              <a:ext uri="{FF2B5EF4-FFF2-40B4-BE49-F238E27FC236}">
                <a16:creationId xmlns:a16="http://schemas.microsoft.com/office/drawing/2014/main" id="{4ED2F6E1-3375-4DF2-AAD5-C4D7164CE750}"/>
              </a:ext>
            </a:extLst>
          </p:cNvPr>
          <p:cNvSpPr>
            <a:spLocks noGrp="1"/>
          </p:cNvSpPr>
          <p:nvPr>
            <p:ph type="body" sz="quarter" idx="194" hasCustomPrompt="1"/>
          </p:nvPr>
        </p:nvSpPr>
        <p:spPr>
          <a:xfrm>
            <a:off x="19646710" y="11498400"/>
            <a:ext cx="4507093" cy="612000"/>
          </a:xfrm>
          <a:custGeom>
            <a:avLst/>
            <a:gdLst>
              <a:gd name="connsiteX0" fmla="*/ 0 w 3585601"/>
              <a:gd name="connsiteY0" fmla="*/ 102002 h 612000"/>
              <a:gd name="connsiteX1" fmla="*/ 102002 w 3585601"/>
              <a:gd name="connsiteY1" fmla="*/ 0 h 612000"/>
              <a:gd name="connsiteX2" fmla="*/ 3483599 w 3585601"/>
              <a:gd name="connsiteY2" fmla="*/ 0 h 612000"/>
              <a:gd name="connsiteX3" fmla="*/ 3585601 w 3585601"/>
              <a:gd name="connsiteY3" fmla="*/ 102002 h 612000"/>
              <a:gd name="connsiteX4" fmla="*/ 3585601 w 3585601"/>
              <a:gd name="connsiteY4" fmla="*/ 509998 h 612000"/>
              <a:gd name="connsiteX5" fmla="*/ 3483599 w 3585601"/>
              <a:gd name="connsiteY5" fmla="*/ 612000 h 612000"/>
              <a:gd name="connsiteX6" fmla="*/ 102002 w 3585601"/>
              <a:gd name="connsiteY6" fmla="*/ 612000 h 612000"/>
              <a:gd name="connsiteX7" fmla="*/ 0 w 3585601"/>
              <a:gd name="connsiteY7" fmla="*/ 509998 h 612000"/>
              <a:gd name="connsiteX8" fmla="*/ 0 w 3585601"/>
              <a:gd name="connsiteY8" fmla="*/ 102002 h 612000"/>
              <a:gd name="connsiteX0" fmla="*/ 0 w 3585601"/>
              <a:gd name="connsiteY0" fmla="*/ 102002 h 612000"/>
              <a:gd name="connsiteX1" fmla="*/ 102002 w 3585601"/>
              <a:gd name="connsiteY1" fmla="*/ 0 h 612000"/>
              <a:gd name="connsiteX2" fmla="*/ 3483599 w 3585601"/>
              <a:gd name="connsiteY2" fmla="*/ 0 h 612000"/>
              <a:gd name="connsiteX3" fmla="*/ 3585601 w 3585601"/>
              <a:gd name="connsiteY3" fmla="*/ 102002 h 612000"/>
              <a:gd name="connsiteX4" fmla="*/ 3585601 w 3585601"/>
              <a:gd name="connsiteY4" fmla="*/ 509998 h 612000"/>
              <a:gd name="connsiteX5" fmla="*/ 3483599 w 3585601"/>
              <a:gd name="connsiteY5" fmla="*/ 612000 h 612000"/>
              <a:gd name="connsiteX6" fmla="*/ 102002 w 3585601"/>
              <a:gd name="connsiteY6" fmla="*/ 612000 h 612000"/>
              <a:gd name="connsiteX7" fmla="*/ 0 w 3585601"/>
              <a:gd name="connsiteY7" fmla="*/ 509998 h 612000"/>
              <a:gd name="connsiteX8" fmla="*/ 0 w 3585601"/>
              <a:gd name="connsiteY8" fmla="*/ 102002 h 612000"/>
              <a:gd name="connsiteX0" fmla="*/ 0 w 3585601"/>
              <a:gd name="connsiteY0" fmla="*/ 102002 h 612000"/>
              <a:gd name="connsiteX1" fmla="*/ 102002 w 3585601"/>
              <a:gd name="connsiteY1" fmla="*/ 0 h 612000"/>
              <a:gd name="connsiteX2" fmla="*/ 3483599 w 3585601"/>
              <a:gd name="connsiteY2" fmla="*/ 0 h 612000"/>
              <a:gd name="connsiteX3" fmla="*/ 3585601 w 3585601"/>
              <a:gd name="connsiteY3" fmla="*/ 102002 h 612000"/>
              <a:gd name="connsiteX4" fmla="*/ 3585601 w 3585601"/>
              <a:gd name="connsiteY4" fmla="*/ 509998 h 612000"/>
              <a:gd name="connsiteX5" fmla="*/ 3483599 w 3585601"/>
              <a:gd name="connsiteY5" fmla="*/ 612000 h 612000"/>
              <a:gd name="connsiteX6" fmla="*/ 102002 w 3585601"/>
              <a:gd name="connsiteY6" fmla="*/ 612000 h 612000"/>
              <a:gd name="connsiteX7" fmla="*/ 0 w 3585601"/>
              <a:gd name="connsiteY7" fmla="*/ 509998 h 612000"/>
              <a:gd name="connsiteX8" fmla="*/ 0 w 3585601"/>
              <a:gd name="connsiteY8" fmla="*/ 102002 h 612000"/>
              <a:gd name="connsiteX0" fmla="*/ 0 w 3585601"/>
              <a:gd name="connsiteY0" fmla="*/ 102002 h 612000"/>
              <a:gd name="connsiteX1" fmla="*/ 102002 w 3585601"/>
              <a:gd name="connsiteY1" fmla="*/ 0 h 612000"/>
              <a:gd name="connsiteX2" fmla="*/ 3483599 w 3585601"/>
              <a:gd name="connsiteY2" fmla="*/ 0 h 612000"/>
              <a:gd name="connsiteX3" fmla="*/ 3585601 w 3585601"/>
              <a:gd name="connsiteY3" fmla="*/ 102002 h 612000"/>
              <a:gd name="connsiteX4" fmla="*/ 3585601 w 3585601"/>
              <a:gd name="connsiteY4" fmla="*/ 509998 h 612000"/>
              <a:gd name="connsiteX5" fmla="*/ 3483599 w 3585601"/>
              <a:gd name="connsiteY5" fmla="*/ 612000 h 612000"/>
              <a:gd name="connsiteX6" fmla="*/ 102002 w 3585601"/>
              <a:gd name="connsiteY6" fmla="*/ 612000 h 612000"/>
              <a:gd name="connsiteX7" fmla="*/ 0 w 3585601"/>
              <a:gd name="connsiteY7" fmla="*/ 509998 h 612000"/>
              <a:gd name="connsiteX8" fmla="*/ 0 w 3585601"/>
              <a:gd name="connsiteY8" fmla="*/ 102002 h 612000"/>
              <a:gd name="connsiteX0" fmla="*/ 0 w 3585601"/>
              <a:gd name="connsiteY0" fmla="*/ 102002 h 612000"/>
              <a:gd name="connsiteX1" fmla="*/ 102002 w 3585601"/>
              <a:gd name="connsiteY1" fmla="*/ 0 h 612000"/>
              <a:gd name="connsiteX2" fmla="*/ 3483599 w 3585601"/>
              <a:gd name="connsiteY2" fmla="*/ 0 h 612000"/>
              <a:gd name="connsiteX3" fmla="*/ 3585601 w 3585601"/>
              <a:gd name="connsiteY3" fmla="*/ 102002 h 612000"/>
              <a:gd name="connsiteX4" fmla="*/ 3585601 w 3585601"/>
              <a:gd name="connsiteY4" fmla="*/ 509998 h 612000"/>
              <a:gd name="connsiteX5" fmla="*/ 3483599 w 3585601"/>
              <a:gd name="connsiteY5" fmla="*/ 612000 h 612000"/>
              <a:gd name="connsiteX6" fmla="*/ 102002 w 3585601"/>
              <a:gd name="connsiteY6" fmla="*/ 612000 h 612000"/>
              <a:gd name="connsiteX7" fmla="*/ 0 w 3585601"/>
              <a:gd name="connsiteY7" fmla="*/ 509998 h 612000"/>
              <a:gd name="connsiteX8" fmla="*/ 0 w 3585601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601" h="612000">
                <a:moveTo>
                  <a:pt x="0" y="102002"/>
                </a:moveTo>
                <a:lnTo>
                  <a:pt x="102002" y="0"/>
                </a:lnTo>
                <a:lnTo>
                  <a:pt x="3483599" y="0"/>
                </a:lnTo>
                <a:lnTo>
                  <a:pt x="3585601" y="102002"/>
                </a:lnTo>
                <a:lnTo>
                  <a:pt x="3585601" y="509998"/>
                </a:lnTo>
                <a:lnTo>
                  <a:pt x="3483599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Projekt</a:t>
            </a:r>
          </a:p>
        </p:txBody>
      </p:sp>
      <p:sp>
        <p:nvSpPr>
          <p:cNvPr id="191" name="Zástupný Projekt">
            <a:extLst>
              <a:ext uri="{FF2B5EF4-FFF2-40B4-BE49-F238E27FC236}">
                <a16:creationId xmlns:a16="http://schemas.microsoft.com/office/drawing/2014/main" id="{82B154FD-0B90-4517-AE42-67C92CE64BE1}"/>
              </a:ext>
            </a:extLst>
          </p:cNvPr>
          <p:cNvSpPr>
            <a:spLocks noGrp="1"/>
          </p:cNvSpPr>
          <p:nvPr>
            <p:ph type="body" sz="quarter" idx="195" hasCustomPrompt="1"/>
          </p:nvPr>
        </p:nvSpPr>
        <p:spPr>
          <a:xfrm>
            <a:off x="24146426" y="12290400"/>
            <a:ext cx="2251899" cy="612000"/>
          </a:xfrm>
          <a:custGeom>
            <a:avLst/>
            <a:gdLst>
              <a:gd name="connsiteX0" fmla="*/ 0 w 1791490"/>
              <a:gd name="connsiteY0" fmla="*/ 102002 h 612000"/>
              <a:gd name="connsiteX1" fmla="*/ 102002 w 1791490"/>
              <a:gd name="connsiteY1" fmla="*/ 0 h 612000"/>
              <a:gd name="connsiteX2" fmla="*/ 1689488 w 1791490"/>
              <a:gd name="connsiteY2" fmla="*/ 0 h 612000"/>
              <a:gd name="connsiteX3" fmla="*/ 1791490 w 1791490"/>
              <a:gd name="connsiteY3" fmla="*/ 102002 h 612000"/>
              <a:gd name="connsiteX4" fmla="*/ 1791490 w 1791490"/>
              <a:gd name="connsiteY4" fmla="*/ 509998 h 612000"/>
              <a:gd name="connsiteX5" fmla="*/ 1689488 w 1791490"/>
              <a:gd name="connsiteY5" fmla="*/ 612000 h 612000"/>
              <a:gd name="connsiteX6" fmla="*/ 102002 w 1791490"/>
              <a:gd name="connsiteY6" fmla="*/ 612000 h 612000"/>
              <a:gd name="connsiteX7" fmla="*/ 0 w 1791490"/>
              <a:gd name="connsiteY7" fmla="*/ 509998 h 612000"/>
              <a:gd name="connsiteX8" fmla="*/ 0 w 1791490"/>
              <a:gd name="connsiteY8" fmla="*/ 102002 h 612000"/>
              <a:gd name="connsiteX0" fmla="*/ 0 w 1791490"/>
              <a:gd name="connsiteY0" fmla="*/ 102002 h 612000"/>
              <a:gd name="connsiteX1" fmla="*/ 102002 w 1791490"/>
              <a:gd name="connsiteY1" fmla="*/ 0 h 612000"/>
              <a:gd name="connsiteX2" fmla="*/ 1689488 w 1791490"/>
              <a:gd name="connsiteY2" fmla="*/ 0 h 612000"/>
              <a:gd name="connsiteX3" fmla="*/ 1791490 w 1791490"/>
              <a:gd name="connsiteY3" fmla="*/ 102002 h 612000"/>
              <a:gd name="connsiteX4" fmla="*/ 1791490 w 1791490"/>
              <a:gd name="connsiteY4" fmla="*/ 509998 h 612000"/>
              <a:gd name="connsiteX5" fmla="*/ 1689488 w 1791490"/>
              <a:gd name="connsiteY5" fmla="*/ 612000 h 612000"/>
              <a:gd name="connsiteX6" fmla="*/ 102002 w 1791490"/>
              <a:gd name="connsiteY6" fmla="*/ 612000 h 612000"/>
              <a:gd name="connsiteX7" fmla="*/ 0 w 1791490"/>
              <a:gd name="connsiteY7" fmla="*/ 509998 h 612000"/>
              <a:gd name="connsiteX8" fmla="*/ 0 w 1791490"/>
              <a:gd name="connsiteY8" fmla="*/ 102002 h 612000"/>
              <a:gd name="connsiteX0" fmla="*/ 0 w 1791490"/>
              <a:gd name="connsiteY0" fmla="*/ 102002 h 612000"/>
              <a:gd name="connsiteX1" fmla="*/ 102002 w 1791490"/>
              <a:gd name="connsiteY1" fmla="*/ 0 h 612000"/>
              <a:gd name="connsiteX2" fmla="*/ 1689488 w 1791490"/>
              <a:gd name="connsiteY2" fmla="*/ 0 h 612000"/>
              <a:gd name="connsiteX3" fmla="*/ 1791490 w 1791490"/>
              <a:gd name="connsiteY3" fmla="*/ 102002 h 612000"/>
              <a:gd name="connsiteX4" fmla="*/ 1791490 w 1791490"/>
              <a:gd name="connsiteY4" fmla="*/ 509998 h 612000"/>
              <a:gd name="connsiteX5" fmla="*/ 1689488 w 1791490"/>
              <a:gd name="connsiteY5" fmla="*/ 612000 h 612000"/>
              <a:gd name="connsiteX6" fmla="*/ 102002 w 1791490"/>
              <a:gd name="connsiteY6" fmla="*/ 612000 h 612000"/>
              <a:gd name="connsiteX7" fmla="*/ 0 w 1791490"/>
              <a:gd name="connsiteY7" fmla="*/ 509998 h 612000"/>
              <a:gd name="connsiteX8" fmla="*/ 0 w 1791490"/>
              <a:gd name="connsiteY8" fmla="*/ 102002 h 612000"/>
              <a:gd name="connsiteX0" fmla="*/ 0 w 1791490"/>
              <a:gd name="connsiteY0" fmla="*/ 102002 h 612000"/>
              <a:gd name="connsiteX1" fmla="*/ 102002 w 1791490"/>
              <a:gd name="connsiteY1" fmla="*/ 0 h 612000"/>
              <a:gd name="connsiteX2" fmla="*/ 1689488 w 1791490"/>
              <a:gd name="connsiteY2" fmla="*/ 0 h 612000"/>
              <a:gd name="connsiteX3" fmla="*/ 1791490 w 1791490"/>
              <a:gd name="connsiteY3" fmla="*/ 102002 h 612000"/>
              <a:gd name="connsiteX4" fmla="*/ 1791490 w 1791490"/>
              <a:gd name="connsiteY4" fmla="*/ 509998 h 612000"/>
              <a:gd name="connsiteX5" fmla="*/ 1689488 w 1791490"/>
              <a:gd name="connsiteY5" fmla="*/ 612000 h 612000"/>
              <a:gd name="connsiteX6" fmla="*/ 102002 w 1791490"/>
              <a:gd name="connsiteY6" fmla="*/ 612000 h 612000"/>
              <a:gd name="connsiteX7" fmla="*/ 0 w 1791490"/>
              <a:gd name="connsiteY7" fmla="*/ 509998 h 612000"/>
              <a:gd name="connsiteX8" fmla="*/ 0 w 1791490"/>
              <a:gd name="connsiteY8" fmla="*/ 102002 h 612000"/>
              <a:gd name="connsiteX0" fmla="*/ 0 w 1791490"/>
              <a:gd name="connsiteY0" fmla="*/ 102002 h 612000"/>
              <a:gd name="connsiteX1" fmla="*/ 102002 w 1791490"/>
              <a:gd name="connsiteY1" fmla="*/ 0 h 612000"/>
              <a:gd name="connsiteX2" fmla="*/ 1689488 w 1791490"/>
              <a:gd name="connsiteY2" fmla="*/ 0 h 612000"/>
              <a:gd name="connsiteX3" fmla="*/ 1791490 w 1791490"/>
              <a:gd name="connsiteY3" fmla="*/ 102002 h 612000"/>
              <a:gd name="connsiteX4" fmla="*/ 1791490 w 1791490"/>
              <a:gd name="connsiteY4" fmla="*/ 509998 h 612000"/>
              <a:gd name="connsiteX5" fmla="*/ 1689488 w 1791490"/>
              <a:gd name="connsiteY5" fmla="*/ 612000 h 612000"/>
              <a:gd name="connsiteX6" fmla="*/ 102002 w 1791490"/>
              <a:gd name="connsiteY6" fmla="*/ 612000 h 612000"/>
              <a:gd name="connsiteX7" fmla="*/ 0 w 1791490"/>
              <a:gd name="connsiteY7" fmla="*/ 509998 h 612000"/>
              <a:gd name="connsiteX8" fmla="*/ 0 w 1791490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1490" h="612000">
                <a:moveTo>
                  <a:pt x="0" y="102002"/>
                </a:moveTo>
                <a:lnTo>
                  <a:pt x="102002" y="0"/>
                </a:lnTo>
                <a:lnTo>
                  <a:pt x="1689488" y="0"/>
                </a:lnTo>
                <a:lnTo>
                  <a:pt x="1791490" y="102002"/>
                </a:lnTo>
                <a:lnTo>
                  <a:pt x="1791490" y="509998"/>
                </a:lnTo>
                <a:lnTo>
                  <a:pt x="1689488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lIns="180000" rIns="180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Projekt</a:t>
            </a:r>
          </a:p>
        </p:txBody>
      </p:sp>
    </p:spTree>
    <p:extLst>
      <p:ext uri="{BB962C8B-B14F-4D97-AF65-F5344CB8AC3E}">
        <p14:creationId xmlns:p14="http://schemas.microsoft.com/office/powerpoint/2010/main" val="3757251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27" userDrawn="1">
          <p15:clr>
            <a:srgbClr val="FBAE40"/>
          </p15:clr>
        </p15:guide>
        <p15:guide id="2" orient="horz" pos="4252" userDrawn="1">
          <p15:clr>
            <a:srgbClr val="FBAE40"/>
          </p15:clr>
        </p15:guide>
        <p15:guide id="3" orient="horz" pos="5726" userDrawn="1">
          <p15:clr>
            <a:srgbClr val="FBAE40"/>
          </p15:clr>
        </p15:guide>
        <p15:guide id="4" orient="horz" pos="6225" userDrawn="1">
          <p15:clr>
            <a:srgbClr val="FBAE40"/>
          </p15:clr>
        </p15:guide>
        <p15:guide id="5" orient="horz" pos="3639" userDrawn="1">
          <p15:clr>
            <a:srgbClr val="FBAE40"/>
          </p15:clr>
        </p15:guide>
        <p15:guide id="6" orient="horz" pos="6724" userDrawn="1">
          <p15:clr>
            <a:srgbClr val="FBAE40"/>
          </p15:clr>
        </p15:guide>
        <p15:guide id="23" orient="horz" pos="3163" userDrawn="1">
          <p15:clr>
            <a:srgbClr val="FBAE40"/>
          </p15:clr>
        </p15:guide>
        <p15:guide id="24" orient="horz" pos="5612" userDrawn="1">
          <p15:clr>
            <a:srgbClr val="FBAE40"/>
          </p15:clr>
        </p15:guide>
        <p15:guide id="25" orient="horz" pos="6111" userDrawn="1">
          <p15:clr>
            <a:srgbClr val="FBAE40"/>
          </p15:clr>
        </p15:guide>
        <p15:guide id="26" orient="horz" pos="6610" userDrawn="1">
          <p15:clr>
            <a:srgbClr val="FBAE40"/>
          </p15:clr>
        </p15:guide>
        <p15:guide id="27" orient="horz" pos="7132" userDrawn="1">
          <p15:clr>
            <a:srgbClr val="FBAE40"/>
          </p15:clr>
        </p15:guide>
        <p15:guide id="28" orient="horz" pos="7245" userDrawn="1">
          <p15:clr>
            <a:srgbClr val="FBAE40"/>
          </p15:clr>
        </p15:guide>
        <p15:guide id="29" orient="horz" pos="7631" userDrawn="1">
          <p15:clr>
            <a:srgbClr val="FBAE40"/>
          </p15:clr>
        </p15:guide>
        <p15:guide id="30" orient="horz" pos="7744" userDrawn="1">
          <p15:clr>
            <a:srgbClr val="FBAE40"/>
          </p15:clr>
        </p15:guide>
        <p15:guide id="31" orient="horz" pos="813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ý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Zástupná SWOT">
            <a:extLst>
              <a:ext uri="{FF2B5EF4-FFF2-40B4-BE49-F238E27FC236}">
                <a16:creationId xmlns:a16="http://schemas.microsoft.com/office/drawing/2014/main" id="{C192E562-65CC-4168-BF9E-4F72B7F4FC38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1614346" y="5165725"/>
            <a:ext cx="8742945" cy="3096000"/>
          </a:xfr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Silné stránky</a:t>
            </a:r>
          </a:p>
        </p:txBody>
      </p:sp>
      <p:sp>
        <p:nvSpPr>
          <p:cNvPr id="63" name="Zástupná SWOT">
            <a:extLst>
              <a:ext uri="{FF2B5EF4-FFF2-40B4-BE49-F238E27FC236}">
                <a16:creationId xmlns:a16="http://schemas.microsoft.com/office/drawing/2014/main" id="{A62FBDB3-C98A-41FD-9D02-D342127DC3FE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20296189" y="5165725"/>
            <a:ext cx="8337012" cy="3096000"/>
          </a:xfr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Slabé stránky</a:t>
            </a:r>
          </a:p>
        </p:txBody>
      </p:sp>
      <p:sp>
        <p:nvSpPr>
          <p:cNvPr id="64" name="Zástupná SWOT">
            <a:extLst>
              <a:ext uri="{FF2B5EF4-FFF2-40B4-BE49-F238E27FC236}">
                <a16:creationId xmlns:a16="http://schemas.microsoft.com/office/drawing/2014/main" id="{F1158059-1A98-4026-BC2F-F24303BBB210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1615492" y="8982075"/>
            <a:ext cx="8742945" cy="3096000"/>
          </a:xfr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Rizika</a:t>
            </a:r>
          </a:p>
        </p:txBody>
      </p:sp>
      <p:sp>
        <p:nvSpPr>
          <p:cNvPr id="65" name="Zástupná SWOT">
            <a:extLst>
              <a:ext uri="{FF2B5EF4-FFF2-40B4-BE49-F238E27FC236}">
                <a16:creationId xmlns:a16="http://schemas.microsoft.com/office/drawing/2014/main" id="{AB0D79DB-F511-465E-86C4-965E7B5BCB8F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20296189" y="8981700"/>
            <a:ext cx="8337012" cy="3096000"/>
          </a:xfr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Příležitosti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A45071CD-D1C2-49B1-BDBE-B616E367FA8F}"/>
              </a:ext>
            </a:extLst>
          </p:cNvPr>
          <p:cNvGrpSpPr/>
          <p:nvPr userDrawn="1"/>
        </p:nvGrpSpPr>
        <p:grpSpPr>
          <a:xfrm>
            <a:off x="11871137" y="5165725"/>
            <a:ext cx="6912350" cy="6912350"/>
            <a:chOff x="8737600" y="5165725"/>
            <a:chExt cx="6912350" cy="6912350"/>
          </a:xfrm>
        </p:grpSpPr>
        <p:sp>
          <p:nvSpPr>
            <p:cNvPr id="22" name="Obdélník: s jedním zakulaceným rohem 5">
              <a:extLst>
                <a:ext uri="{FF2B5EF4-FFF2-40B4-BE49-F238E27FC236}">
                  <a16:creationId xmlns:a16="http://schemas.microsoft.com/office/drawing/2014/main" id="{C9261035-05DB-415B-8DC2-8F6016750FA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37600" y="5165725"/>
              <a:ext cx="3096000" cy="3096000"/>
            </a:xfrm>
            <a:custGeom>
              <a:avLst/>
              <a:gdLst>
                <a:gd name="connsiteX0" fmla="*/ 0 w 3096000"/>
                <a:gd name="connsiteY0" fmla="*/ 0 h 3096000"/>
                <a:gd name="connsiteX1" fmla="*/ 2989560 w 3096000"/>
                <a:gd name="connsiteY1" fmla="*/ 0 h 3096000"/>
                <a:gd name="connsiteX2" fmla="*/ 3096000 w 3096000"/>
                <a:gd name="connsiteY2" fmla="*/ 106440 h 3096000"/>
                <a:gd name="connsiteX3" fmla="*/ 3096000 w 3096000"/>
                <a:gd name="connsiteY3" fmla="*/ 3096000 h 3096000"/>
                <a:gd name="connsiteX4" fmla="*/ 0 w 3096000"/>
                <a:gd name="connsiteY4" fmla="*/ 3096000 h 3096000"/>
                <a:gd name="connsiteX5" fmla="*/ 0 w 3096000"/>
                <a:gd name="connsiteY5" fmla="*/ 0 h 3096000"/>
                <a:gd name="connsiteX0" fmla="*/ 0 w 3096000"/>
                <a:gd name="connsiteY0" fmla="*/ 0 h 3096000"/>
                <a:gd name="connsiteX1" fmla="*/ 2989560 w 3096000"/>
                <a:gd name="connsiteY1" fmla="*/ 0 h 3096000"/>
                <a:gd name="connsiteX2" fmla="*/ 3096000 w 3096000"/>
                <a:gd name="connsiteY2" fmla="*/ 106440 h 3096000"/>
                <a:gd name="connsiteX3" fmla="*/ 3096000 w 3096000"/>
                <a:gd name="connsiteY3" fmla="*/ 3096000 h 3096000"/>
                <a:gd name="connsiteX4" fmla="*/ 0 w 3096000"/>
                <a:gd name="connsiteY4" fmla="*/ 3096000 h 3096000"/>
                <a:gd name="connsiteX5" fmla="*/ 0 w 3096000"/>
                <a:gd name="connsiteY5" fmla="*/ 0 h 30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6000" h="3096000">
                  <a:moveTo>
                    <a:pt x="0" y="0"/>
                  </a:moveTo>
                  <a:lnTo>
                    <a:pt x="2989560" y="0"/>
                  </a:lnTo>
                  <a:lnTo>
                    <a:pt x="3096000" y="106440"/>
                  </a:lnTo>
                  <a:lnTo>
                    <a:pt x="3096000" y="3096000"/>
                  </a:lnTo>
                  <a:lnTo>
                    <a:pt x="0" y="309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: s jedním zakulaceným rohem 5">
              <a:extLst>
                <a:ext uri="{FF2B5EF4-FFF2-40B4-BE49-F238E27FC236}">
                  <a16:creationId xmlns:a16="http://schemas.microsoft.com/office/drawing/2014/main" id="{F9FF2481-A6CF-457C-9AB8-F7D3914AEA3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553950" y="5165725"/>
              <a:ext cx="3096000" cy="3096000"/>
            </a:xfrm>
            <a:custGeom>
              <a:avLst/>
              <a:gdLst>
                <a:gd name="connsiteX0" fmla="*/ 0 w 3096000"/>
                <a:gd name="connsiteY0" fmla="*/ 0 h 3096000"/>
                <a:gd name="connsiteX1" fmla="*/ 2989560 w 3096000"/>
                <a:gd name="connsiteY1" fmla="*/ 0 h 3096000"/>
                <a:gd name="connsiteX2" fmla="*/ 3096000 w 3096000"/>
                <a:gd name="connsiteY2" fmla="*/ 106440 h 3096000"/>
                <a:gd name="connsiteX3" fmla="*/ 3096000 w 3096000"/>
                <a:gd name="connsiteY3" fmla="*/ 3096000 h 3096000"/>
                <a:gd name="connsiteX4" fmla="*/ 0 w 3096000"/>
                <a:gd name="connsiteY4" fmla="*/ 3096000 h 3096000"/>
                <a:gd name="connsiteX5" fmla="*/ 0 w 3096000"/>
                <a:gd name="connsiteY5" fmla="*/ 0 h 3096000"/>
                <a:gd name="connsiteX0" fmla="*/ 0 w 3096000"/>
                <a:gd name="connsiteY0" fmla="*/ 0 h 3096000"/>
                <a:gd name="connsiteX1" fmla="*/ 2989560 w 3096000"/>
                <a:gd name="connsiteY1" fmla="*/ 0 h 3096000"/>
                <a:gd name="connsiteX2" fmla="*/ 3096000 w 3096000"/>
                <a:gd name="connsiteY2" fmla="*/ 106440 h 3096000"/>
                <a:gd name="connsiteX3" fmla="*/ 3096000 w 3096000"/>
                <a:gd name="connsiteY3" fmla="*/ 3096000 h 3096000"/>
                <a:gd name="connsiteX4" fmla="*/ 0 w 3096000"/>
                <a:gd name="connsiteY4" fmla="*/ 3096000 h 3096000"/>
                <a:gd name="connsiteX5" fmla="*/ 0 w 3096000"/>
                <a:gd name="connsiteY5" fmla="*/ 0 h 30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6000" h="3096000">
                  <a:moveTo>
                    <a:pt x="0" y="0"/>
                  </a:moveTo>
                  <a:lnTo>
                    <a:pt x="2989560" y="0"/>
                  </a:lnTo>
                  <a:lnTo>
                    <a:pt x="3096000" y="106440"/>
                  </a:lnTo>
                  <a:lnTo>
                    <a:pt x="3096000" y="3096000"/>
                  </a:lnTo>
                  <a:lnTo>
                    <a:pt x="0" y="309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: s jedním zakulaceným rohem 5">
              <a:extLst>
                <a:ext uri="{FF2B5EF4-FFF2-40B4-BE49-F238E27FC236}">
                  <a16:creationId xmlns:a16="http://schemas.microsoft.com/office/drawing/2014/main" id="{1CE7F7DC-06FD-4E4A-90BD-A84E39B8426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8737600" y="8982075"/>
              <a:ext cx="3096000" cy="3096000"/>
            </a:xfrm>
            <a:custGeom>
              <a:avLst/>
              <a:gdLst>
                <a:gd name="connsiteX0" fmla="*/ 0 w 3096000"/>
                <a:gd name="connsiteY0" fmla="*/ 0 h 3096000"/>
                <a:gd name="connsiteX1" fmla="*/ 2989560 w 3096000"/>
                <a:gd name="connsiteY1" fmla="*/ 0 h 3096000"/>
                <a:gd name="connsiteX2" fmla="*/ 3096000 w 3096000"/>
                <a:gd name="connsiteY2" fmla="*/ 106440 h 3096000"/>
                <a:gd name="connsiteX3" fmla="*/ 3096000 w 3096000"/>
                <a:gd name="connsiteY3" fmla="*/ 3096000 h 3096000"/>
                <a:gd name="connsiteX4" fmla="*/ 0 w 3096000"/>
                <a:gd name="connsiteY4" fmla="*/ 3096000 h 3096000"/>
                <a:gd name="connsiteX5" fmla="*/ 0 w 3096000"/>
                <a:gd name="connsiteY5" fmla="*/ 0 h 3096000"/>
                <a:gd name="connsiteX0" fmla="*/ 0 w 3096000"/>
                <a:gd name="connsiteY0" fmla="*/ 0 h 3096000"/>
                <a:gd name="connsiteX1" fmla="*/ 2989560 w 3096000"/>
                <a:gd name="connsiteY1" fmla="*/ 0 h 3096000"/>
                <a:gd name="connsiteX2" fmla="*/ 3096000 w 3096000"/>
                <a:gd name="connsiteY2" fmla="*/ 106440 h 3096000"/>
                <a:gd name="connsiteX3" fmla="*/ 3096000 w 3096000"/>
                <a:gd name="connsiteY3" fmla="*/ 3096000 h 3096000"/>
                <a:gd name="connsiteX4" fmla="*/ 0 w 3096000"/>
                <a:gd name="connsiteY4" fmla="*/ 3096000 h 3096000"/>
                <a:gd name="connsiteX5" fmla="*/ 0 w 3096000"/>
                <a:gd name="connsiteY5" fmla="*/ 0 h 30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6000" h="3096000">
                  <a:moveTo>
                    <a:pt x="0" y="0"/>
                  </a:moveTo>
                  <a:lnTo>
                    <a:pt x="2989560" y="0"/>
                  </a:lnTo>
                  <a:lnTo>
                    <a:pt x="3096000" y="106440"/>
                  </a:lnTo>
                  <a:lnTo>
                    <a:pt x="3096000" y="3096000"/>
                  </a:lnTo>
                  <a:lnTo>
                    <a:pt x="0" y="309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: s jedním zakulaceným rohem 5">
              <a:extLst>
                <a:ext uri="{FF2B5EF4-FFF2-40B4-BE49-F238E27FC236}">
                  <a16:creationId xmlns:a16="http://schemas.microsoft.com/office/drawing/2014/main" id="{86AC5A17-A2AD-4C75-9D90-DED326731C2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2553950" y="8982075"/>
              <a:ext cx="3096000" cy="3096000"/>
            </a:xfrm>
            <a:custGeom>
              <a:avLst/>
              <a:gdLst>
                <a:gd name="connsiteX0" fmla="*/ 0 w 3096000"/>
                <a:gd name="connsiteY0" fmla="*/ 0 h 3096000"/>
                <a:gd name="connsiteX1" fmla="*/ 2989560 w 3096000"/>
                <a:gd name="connsiteY1" fmla="*/ 0 h 3096000"/>
                <a:gd name="connsiteX2" fmla="*/ 3096000 w 3096000"/>
                <a:gd name="connsiteY2" fmla="*/ 106440 h 3096000"/>
                <a:gd name="connsiteX3" fmla="*/ 3096000 w 3096000"/>
                <a:gd name="connsiteY3" fmla="*/ 3096000 h 3096000"/>
                <a:gd name="connsiteX4" fmla="*/ 0 w 3096000"/>
                <a:gd name="connsiteY4" fmla="*/ 3096000 h 3096000"/>
                <a:gd name="connsiteX5" fmla="*/ 0 w 3096000"/>
                <a:gd name="connsiteY5" fmla="*/ 0 h 3096000"/>
                <a:gd name="connsiteX0" fmla="*/ 0 w 3096000"/>
                <a:gd name="connsiteY0" fmla="*/ 0 h 3096000"/>
                <a:gd name="connsiteX1" fmla="*/ 2989560 w 3096000"/>
                <a:gd name="connsiteY1" fmla="*/ 0 h 3096000"/>
                <a:gd name="connsiteX2" fmla="*/ 3096000 w 3096000"/>
                <a:gd name="connsiteY2" fmla="*/ 106440 h 3096000"/>
                <a:gd name="connsiteX3" fmla="*/ 3096000 w 3096000"/>
                <a:gd name="connsiteY3" fmla="*/ 3096000 h 3096000"/>
                <a:gd name="connsiteX4" fmla="*/ 0 w 3096000"/>
                <a:gd name="connsiteY4" fmla="*/ 3096000 h 3096000"/>
                <a:gd name="connsiteX5" fmla="*/ 0 w 3096000"/>
                <a:gd name="connsiteY5" fmla="*/ 0 h 30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6000" h="3096000">
                  <a:moveTo>
                    <a:pt x="0" y="0"/>
                  </a:moveTo>
                  <a:lnTo>
                    <a:pt x="2989560" y="0"/>
                  </a:lnTo>
                  <a:lnTo>
                    <a:pt x="3096000" y="106440"/>
                  </a:lnTo>
                  <a:lnTo>
                    <a:pt x="3096000" y="3096000"/>
                  </a:lnTo>
                  <a:lnTo>
                    <a:pt x="0" y="309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6" name="Grafický objekt 25">
              <a:extLst>
                <a:ext uri="{FF2B5EF4-FFF2-40B4-BE49-F238E27FC236}">
                  <a16:creationId xmlns:a16="http://schemas.microsoft.com/office/drawing/2014/main" id="{0C355CA0-4DFA-40DB-9978-DE5013C0AA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637600" y="6065725"/>
              <a:ext cx="1296000" cy="1296000"/>
            </a:xfrm>
            <a:prstGeom prst="rect">
              <a:avLst/>
            </a:prstGeom>
          </p:spPr>
        </p:pic>
        <p:pic>
          <p:nvPicPr>
            <p:cNvPr id="27" name="Grafický objekt 26">
              <a:extLst>
                <a:ext uri="{FF2B5EF4-FFF2-40B4-BE49-F238E27FC236}">
                  <a16:creationId xmlns:a16="http://schemas.microsoft.com/office/drawing/2014/main" id="{EF548A90-C65F-4837-B595-B573D31B80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453950" y="9882075"/>
              <a:ext cx="1296000" cy="1296000"/>
            </a:xfrm>
            <a:prstGeom prst="rect">
              <a:avLst/>
            </a:prstGeom>
          </p:spPr>
        </p:pic>
        <p:pic>
          <p:nvPicPr>
            <p:cNvPr id="28" name="Obrázek 27">
              <a:extLst>
                <a:ext uri="{FF2B5EF4-FFF2-40B4-BE49-F238E27FC236}">
                  <a16:creationId xmlns:a16="http://schemas.microsoft.com/office/drawing/2014/main" id="{C210989E-E69E-42D8-B1F1-10E9DF2029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53950" y="6065725"/>
              <a:ext cx="1296000" cy="1296000"/>
            </a:xfrm>
            <a:prstGeom prst="rect">
              <a:avLst/>
            </a:prstGeom>
          </p:spPr>
        </p:pic>
        <p:pic>
          <p:nvPicPr>
            <p:cNvPr id="29" name="Obrázek 28">
              <a:extLst>
                <a:ext uri="{FF2B5EF4-FFF2-40B4-BE49-F238E27FC236}">
                  <a16:creationId xmlns:a16="http://schemas.microsoft.com/office/drawing/2014/main" id="{25399BD9-B72F-4E51-ACEE-32AB2C3BAB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9600" y="9882075"/>
              <a:ext cx="792000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244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04" userDrawn="1">
          <p15:clr>
            <a:srgbClr val="FBAE40"/>
          </p15:clr>
        </p15:guide>
        <p15:guide id="6" orient="horz" pos="7608" userDrawn="1">
          <p15:clr>
            <a:srgbClr val="FBAE40"/>
          </p15:clr>
        </p15:guide>
        <p15:guide id="12" pos="11832" userDrawn="1">
          <p15:clr>
            <a:srgbClr val="FBAE40"/>
          </p15:clr>
        </p15:guide>
        <p15:guide id="13" pos="7478" userDrawn="1">
          <p15:clr>
            <a:srgbClr val="FBAE40"/>
          </p15:clr>
        </p15:guide>
        <p15:guide id="14" pos="9882" userDrawn="1">
          <p15:clr>
            <a:srgbClr val="FBAE40"/>
          </p15:clr>
        </p15:guide>
        <p15:guide id="15" pos="12785" userDrawn="1">
          <p15:clr>
            <a:srgbClr val="FBAE40"/>
          </p15:clr>
        </p15:guide>
        <p15:guide id="21" pos="6525" userDrawn="1">
          <p15:clr>
            <a:srgbClr val="FBAE40"/>
          </p15:clr>
        </p15:guide>
        <p15:guide id="22" pos="9428" userDrawn="1">
          <p15:clr>
            <a:srgbClr val="FBAE40"/>
          </p15:clr>
        </p15:guide>
        <p15:guide id="23" orient="horz" pos="3254" userDrawn="1">
          <p15:clr>
            <a:srgbClr val="FBAE40"/>
          </p15:clr>
        </p15:guide>
        <p15:guide id="24" orient="horz" pos="5658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ýz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Zástupná SWOT">
            <a:extLst>
              <a:ext uri="{FF2B5EF4-FFF2-40B4-BE49-F238E27FC236}">
                <a16:creationId xmlns:a16="http://schemas.microsoft.com/office/drawing/2014/main" id="{C192E562-65CC-4168-BF9E-4F72B7F4FC38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1614349" y="4739331"/>
            <a:ext cx="8599626" cy="576000"/>
          </a:xfr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Silné stránky</a:t>
            </a:r>
          </a:p>
        </p:txBody>
      </p:sp>
      <p:sp>
        <p:nvSpPr>
          <p:cNvPr id="37" name="Zástupná SWOT">
            <a:extLst>
              <a:ext uri="{FF2B5EF4-FFF2-40B4-BE49-F238E27FC236}">
                <a16:creationId xmlns:a16="http://schemas.microsoft.com/office/drawing/2014/main" id="{C105B3D9-2181-4F3A-8CCA-F1F23AD57A7D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1614349" y="5339971"/>
            <a:ext cx="8599626" cy="3281743"/>
          </a:xfrm>
        </p:spPr>
        <p:txBody>
          <a:bodyPr wrap="square" anchor="t" anchorCtr="0">
            <a:noAutofit/>
          </a:bodyPr>
          <a:lstStyle>
            <a:lvl1pPr marL="431976" indent="-431976" algn="l">
              <a:lnSpc>
                <a:spcPct val="90000"/>
              </a:lnSpc>
              <a:spcBef>
                <a:spcPts val="0"/>
              </a:spcBef>
              <a:spcAft>
                <a:spcPts val="2500"/>
              </a:spcAft>
              <a:buClr>
                <a:schemeClr val="bg1"/>
              </a:buClr>
              <a:buSzPct val="100000"/>
              <a:buFont typeface="+mj-lt"/>
              <a:buAutoNum type="arabicPeriod"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Silné stránky</a:t>
            </a:r>
          </a:p>
        </p:txBody>
      </p:sp>
      <p:sp>
        <p:nvSpPr>
          <p:cNvPr id="40" name="Zástupná SWOT">
            <a:extLst>
              <a:ext uri="{FF2B5EF4-FFF2-40B4-BE49-F238E27FC236}">
                <a16:creationId xmlns:a16="http://schemas.microsoft.com/office/drawing/2014/main" id="{0C66952A-D035-4127-9AC2-600F40206FA6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1614349" y="9531108"/>
            <a:ext cx="8599626" cy="576000"/>
          </a:xfr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Rizika</a:t>
            </a:r>
          </a:p>
        </p:txBody>
      </p:sp>
      <p:sp>
        <p:nvSpPr>
          <p:cNvPr id="41" name="Zástupná SWOT">
            <a:extLst>
              <a:ext uri="{FF2B5EF4-FFF2-40B4-BE49-F238E27FC236}">
                <a16:creationId xmlns:a16="http://schemas.microsoft.com/office/drawing/2014/main" id="{339534C1-299D-459B-85B6-9AD283F005BF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1614349" y="10131748"/>
            <a:ext cx="8599626" cy="5186043"/>
          </a:xfrm>
        </p:spPr>
        <p:txBody>
          <a:bodyPr wrap="square" anchor="t" anchorCtr="0">
            <a:noAutofit/>
          </a:bodyPr>
          <a:lstStyle>
            <a:lvl1pPr marL="431976" indent="-431976" algn="l">
              <a:lnSpc>
                <a:spcPct val="90000"/>
              </a:lnSpc>
              <a:spcBef>
                <a:spcPts val="0"/>
              </a:spcBef>
              <a:spcAft>
                <a:spcPts val="2500"/>
              </a:spcAft>
              <a:buClr>
                <a:schemeClr val="bg1"/>
              </a:buClr>
              <a:buSzPct val="100000"/>
              <a:buFont typeface="+mj-lt"/>
              <a:buAutoNum type="arabicPeriod"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Rizika</a:t>
            </a:r>
          </a:p>
        </p:txBody>
      </p:sp>
      <p:sp>
        <p:nvSpPr>
          <p:cNvPr id="42" name="Zástupná SWOT">
            <a:extLst>
              <a:ext uri="{FF2B5EF4-FFF2-40B4-BE49-F238E27FC236}">
                <a16:creationId xmlns:a16="http://schemas.microsoft.com/office/drawing/2014/main" id="{2F6021AC-AA2B-4C2E-8E9C-7AAD76D02067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20440651" y="4739331"/>
            <a:ext cx="8192551" cy="576000"/>
          </a:xfr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Slabé stránky</a:t>
            </a:r>
          </a:p>
        </p:txBody>
      </p:sp>
      <p:sp>
        <p:nvSpPr>
          <p:cNvPr id="43" name="Zástupná SWOT">
            <a:extLst>
              <a:ext uri="{FF2B5EF4-FFF2-40B4-BE49-F238E27FC236}">
                <a16:creationId xmlns:a16="http://schemas.microsoft.com/office/drawing/2014/main" id="{8E237587-9F73-49C4-A135-9A0427E84061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>
            <a:off x="20440651" y="5339971"/>
            <a:ext cx="8192551" cy="3281743"/>
          </a:xfrm>
        </p:spPr>
        <p:txBody>
          <a:bodyPr wrap="square" anchor="t" anchorCtr="0">
            <a:noAutofit/>
          </a:bodyPr>
          <a:lstStyle>
            <a:lvl1pPr marL="431976" indent="-431976" algn="l">
              <a:lnSpc>
                <a:spcPct val="90000"/>
              </a:lnSpc>
              <a:spcBef>
                <a:spcPts val="0"/>
              </a:spcBef>
              <a:spcAft>
                <a:spcPts val="2500"/>
              </a:spcAft>
              <a:buClr>
                <a:schemeClr val="bg1"/>
              </a:buClr>
              <a:buSzPct val="100000"/>
              <a:buFont typeface="+mj-lt"/>
              <a:buAutoNum type="arabicPeriod"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Slabé stránky</a:t>
            </a:r>
          </a:p>
        </p:txBody>
      </p:sp>
      <p:sp>
        <p:nvSpPr>
          <p:cNvPr id="44" name="Zástupná SWOT">
            <a:extLst>
              <a:ext uri="{FF2B5EF4-FFF2-40B4-BE49-F238E27FC236}">
                <a16:creationId xmlns:a16="http://schemas.microsoft.com/office/drawing/2014/main" id="{18242FF3-B08C-47D4-90E4-3C4CE0315948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20440651" y="9531108"/>
            <a:ext cx="8192551" cy="576000"/>
          </a:xfrm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4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Příležitosti</a:t>
            </a:r>
          </a:p>
        </p:txBody>
      </p:sp>
      <p:sp>
        <p:nvSpPr>
          <p:cNvPr id="45" name="Zástupná SWOT">
            <a:extLst>
              <a:ext uri="{FF2B5EF4-FFF2-40B4-BE49-F238E27FC236}">
                <a16:creationId xmlns:a16="http://schemas.microsoft.com/office/drawing/2014/main" id="{F9336193-437E-47CA-92BF-35D454CE89AD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20440651" y="10131748"/>
            <a:ext cx="8192551" cy="5186043"/>
          </a:xfrm>
        </p:spPr>
        <p:txBody>
          <a:bodyPr wrap="square" anchor="t" anchorCtr="0">
            <a:noAutofit/>
          </a:bodyPr>
          <a:lstStyle>
            <a:lvl1pPr marL="431976" indent="-431976" algn="l">
              <a:lnSpc>
                <a:spcPct val="90000"/>
              </a:lnSpc>
              <a:spcBef>
                <a:spcPts val="0"/>
              </a:spcBef>
              <a:spcAft>
                <a:spcPts val="2500"/>
              </a:spcAft>
              <a:buClr>
                <a:schemeClr val="bg1"/>
              </a:buClr>
              <a:buSzPct val="100000"/>
              <a:buFont typeface="+mj-lt"/>
              <a:buAutoNum type="arabicPeriod"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Příležitosti</a:t>
            </a: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39C17069-B1E4-46B2-91DF-AAF5E0E20DDA}"/>
              </a:ext>
            </a:extLst>
          </p:cNvPr>
          <p:cNvGrpSpPr/>
          <p:nvPr userDrawn="1"/>
        </p:nvGrpSpPr>
        <p:grpSpPr>
          <a:xfrm>
            <a:off x="10964773" y="4301712"/>
            <a:ext cx="8725078" cy="8640288"/>
            <a:chOff x="7873200" y="4301712"/>
            <a:chExt cx="8725078" cy="8640288"/>
          </a:xfrm>
        </p:grpSpPr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E173B517-ED92-46A0-9B05-15F13AE2551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2254400" y="4301712"/>
              <a:ext cx="4342390" cy="4301999"/>
            </a:xfrm>
            <a:custGeom>
              <a:avLst/>
              <a:gdLst>
                <a:gd name="connsiteX0" fmla="*/ 4319091 w 4342390"/>
                <a:gd name="connsiteY0" fmla="*/ 0 h 4301999"/>
                <a:gd name="connsiteX1" fmla="*/ 4342390 w 4342390"/>
                <a:gd name="connsiteY1" fmla="*/ 553 h 4301999"/>
                <a:gd name="connsiteX2" fmla="*/ 4342390 w 4342390"/>
                <a:gd name="connsiteY2" fmla="*/ 4301999 h 4301999"/>
                <a:gd name="connsiteX3" fmla="*/ 0 w 4342390"/>
                <a:gd name="connsiteY3" fmla="*/ 4301999 h 4301999"/>
                <a:gd name="connsiteX4" fmla="*/ 21395 w 4342390"/>
                <a:gd name="connsiteY4" fmla="*/ 3878306 h 4301999"/>
                <a:gd name="connsiteX5" fmla="*/ 4319091 w 4342390"/>
                <a:gd name="connsiteY5" fmla="*/ 0 h 430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2390" h="4301999">
                  <a:moveTo>
                    <a:pt x="4319091" y="0"/>
                  </a:moveTo>
                  <a:lnTo>
                    <a:pt x="4342390" y="553"/>
                  </a:lnTo>
                  <a:lnTo>
                    <a:pt x="4342390" y="4301999"/>
                  </a:lnTo>
                  <a:lnTo>
                    <a:pt x="0" y="4301999"/>
                  </a:lnTo>
                  <a:lnTo>
                    <a:pt x="21395" y="3878306"/>
                  </a:lnTo>
                  <a:cubicBezTo>
                    <a:pt x="242622" y="1699919"/>
                    <a:pt x="2082338" y="0"/>
                    <a:pt x="43190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0C62768E-A789-49DC-A0E1-AB8F39354E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873200" y="8640000"/>
              <a:ext cx="4342390" cy="4301999"/>
            </a:xfrm>
            <a:custGeom>
              <a:avLst/>
              <a:gdLst>
                <a:gd name="connsiteX0" fmla="*/ 4319091 w 4342390"/>
                <a:gd name="connsiteY0" fmla="*/ 0 h 4301999"/>
                <a:gd name="connsiteX1" fmla="*/ 4342390 w 4342390"/>
                <a:gd name="connsiteY1" fmla="*/ 553 h 4301999"/>
                <a:gd name="connsiteX2" fmla="*/ 4342390 w 4342390"/>
                <a:gd name="connsiteY2" fmla="*/ 4301999 h 4301999"/>
                <a:gd name="connsiteX3" fmla="*/ 0 w 4342390"/>
                <a:gd name="connsiteY3" fmla="*/ 4301999 h 4301999"/>
                <a:gd name="connsiteX4" fmla="*/ 21395 w 4342390"/>
                <a:gd name="connsiteY4" fmla="*/ 3878306 h 4301999"/>
                <a:gd name="connsiteX5" fmla="*/ 4319091 w 4342390"/>
                <a:gd name="connsiteY5" fmla="*/ 0 h 430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2390" h="4301999">
                  <a:moveTo>
                    <a:pt x="4319091" y="0"/>
                  </a:moveTo>
                  <a:lnTo>
                    <a:pt x="4342390" y="553"/>
                  </a:lnTo>
                  <a:lnTo>
                    <a:pt x="4342390" y="4301999"/>
                  </a:lnTo>
                  <a:lnTo>
                    <a:pt x="0" y="4301999"/>
                  </a:lnTo>
                  <a:lnTo>
                    <a:pt x="21395" y="3878306"/>
                  </a:lnTo>
                  <a:cubicBezTo>
                    <a:pt x="242622" y="1699919"/>
                    <a:pt x="2082338" y="0"/>
                    <a:pt x="4319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0" name="Volný tvar: obrazec 29">
              <a:extLst>
                <a:ext uri="{FF2B5EF4-FFF2-40B4-BE49-F238E27FC236}">
                  <a16:creationId xmlns:a16="http://schemas.microsoft.com/office/drawing/2014/main" id="{6C3F3FF3-D9C3-4FE9-876B-00369B2F61D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12255888" y="8640001"/>
              <a:ext cx="4342390" cy="4301999"/>
            </a:xfrm>
            <a:custGeom>
              <a:avLst/>
              <a:gdLst>
                <a:gd name="connsiteX0" fmla="*/ 4319091 w 4342390"/>
                <a:gd name="connsiteY0" fmla="*/ 0 h 4301999"/>
                <a:gd name="connsiteX1" fmla="*/ 4342390 w 4342390"/>
                <a:gd name="connsiteY1" fmla="*/ 553 h 4301999"/>
                <a:gd name="connsiteX2" fmla="*/ 4342390 w 4342390"/>
                <a:gd name="connsiteY2" fmla="*/ 4301999 h 4301999"/>
                <a:gd name="connsiteX3" fmla="*/ 0 w 4342390"/>
                <a:gd name="connsiteY3" fmla="*/ 4301999 h 4301999"/>
                <a:gd name="connsiteX4" fmla="*/ 21395 w 4342390"/>
                <a:gd name="connsiteY4" fmla="*/ 3878306 h 4301999"/>
                <a:gd name="connsiteX5" fmla="*/ 4319091 w 4342390"/>
                <a:gd name="connsiteY5" fmla="*/ 0 h 430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2390" h="4301999">
                  <a:moveTo>
                    <a:pt x="4319091" y="0"/>
                  </a:moveTo>
                  <a:lnTo>
                    <a:pt x="4342390" y="553"/>
                  </a:lnTo>
                  <a:lnTo>
                    <a:pt x="4342390" y="4301999"/>
                  </a:lnTo>
                  <a:lnTo>
                    <a:pt x="0" y="4301999"/>
                  </a:lnTo>
                  <a:lnTo>
                    <a:pt x="21395" y="3878306"/>
                  </a:lnTo>
                  <a:cubicBezTo>
                    <a:pt x="242622" y="1699919"/>
                    <a:pt x="2082338" y="0"/>
                    <a:pt x="4319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1" name="Volný tvar: obrazec 30">
              <a:extLst>
                <a:ext uri="{FF2B5EF4-FFF2-40B4-BE49-F238E27FC236}">
                  <a16:creationId xmlns:a16="http://schemas.microsoft.com/office/drawing/2014/main" id="{A233DA6A-9A3E-444F-A502-EE91FB5CD88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74496" y="4301713"/>
              <a:ext cx="4342390" cy="4301999"/>
            </a:xfrm>
            <a:custGeom>
              <a:avLst/>
              <a:gdLst>
                <a:gd name="connsiteX0" fmla="*/ 4319091 w 4342390"/>
                <a:gd name="connsiteY0" fmla="*/ 0 h 4301999"/>
                <a:gd name="connsiteX1" fmla="*/ 4342390 w 4342390"/>
                <a:gd name="connsiteY1" fmla="*/ 553 h 4301999"/>
                <a:gd name="connsiteX2" fmla="*/ 4342390 w 4342390"/>
                <a:gd name="connsiteY2" fmla="*/ 4301999 h 4301999"/>
                <a:gd name="connsiteX3" fmla="*/ 0 w 4342390"/>
                <a:gd name="connsiteY3" fmla="*/ 4301999 h 4301999"/>
                <a:gd name="connsiteX4" fmla="*/ 21395 w 4342390"/>
                <a:gd name="connsiteY4" fmla="*/ 3878306 h 4301999"/>
                <a:gd name="connsiteX5" fmla="*/ 4319091 w 4342390"/>
                <a:gd name="connsiteY5" fmla="*/ 0 h 430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2390" h="4301999">
                  <a:moveTo>
                    <a:pt x="4319091" y="0"/>
                  </a:moveTo>
                  <a:lnTo>
                    <a:pt x="4342390" y="553"/>
                  </a:lnTo>
                  <a:lnTo>
                    <a:pt x="4342390" y="4301999"/>
                  </a:lnTo>
                  <a:lnTo>
                    <a:pt x="0" y="4301999"/>
                  </a:lnTo>
                  <a:lnTo>
                    <a:pt x="21395" y="3878306"/>
                  </a:lnTo>
                  <a:cubicBezTo>
                    <a:pt x="242622" y="1699919"/>
                    <a:pt x="2082338" y="0"/>
                    <a:pt x="4319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pic>
          <p:nvPicPr>
            <p:cNvPr id="32" name="Grafický objekt 31">
              <a:extLst>
                <a:ext uri="{FF2B5EF4-FFF2-40B4-BE49-F238E27FC236}">
                  <a16:creationId xmlns:a16="http://schemas.microsoft.com/office/drawing/2014/main" id="{84DCF900-888B-42B4-8F9B-47BD5C31D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637600" y="6065725"/>
              <a:ext cx="1296000" cy="1296000"/>
            </a:xfrm>
            <a:prstGeom prst="rect">
              <a:avLst/>
            </a:prstGeom>
          </p:spPr>
        </p:pic>
        <p:pic>
          <p:nvPicPr>
            <p:cNvPr id="33" name="Grafický objekt 32">
              <a:extLst>
                <a:ext uri="{FF2B5EF4-FFF2-40B4-BE49-F238E27FC236}">
                  <a16:creationId xmlns:a16="http://schemas.microsoft.com/office/drawing/2014/main" id="{8F319655-8AA6-449B-9F4D-0F49D7B955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453950" y="9882075"/>
              <a:ext cx="1296000" cy="1296000"/>
            </a:xfrm>
            <a:prstGeom prst="rect">
              <a:avLst/>
            </a:prstGeom>
          </p:spPr>
        </p:pic>
        <p:pic>
          <p:nvPicPr>
            <p:cNvPr id="34" name="Obrázek 33">
              <a:extLst>
                <a:ext uri="{FF2B5EF4-FFF2-40B4-BE49-F238E27FC236}">
                  <a16:creationId xmlns:a16="http://schemas.microsoft.com/office/drawing/2014/main" id="{D90AC46F-E3B4-48AE-943A-072CBA14C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53950" y="6065725"/>
              <a:ext cx="1296000" cy="1296000"/>
            </a:xfrm>
            <a:prstGeom prst="rect">
              <a:avLst/>
            </a:prstGeom>
          </p:spPr>
        </p:pic>
        <p:pic>
          <p:nvPicPr>
            <p:cNvPr id="35" name="Obrázek 34">
              <a:extLst>
                <a:ext uri="{FF2B5EF4-FFF2-40B4-BE49-F238E27FC236}">
                  <a16:creationId xmlns:a16="http://schemas.microsoft.com/office/drawing/2014/main" id="{0D0465A3-EAD9-464A-A703-ECBC711A5B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9600" y="9882075"/>
              <a:ext cx="792000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0538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31" userDrawn="1">
          <p15:clr>
            <a:srgbClr val="FBAE40"/>
          </p15:clr>
        </p15:guide>
        <p15:guide id="6" orient="horz" pos="8447" userDrawn="1">
          <p15:clr>
            <a:srgbClr val="FBAE40"/>
          </p15:clr>
        </p15:guide>
        <p15:guide id="15" pos="12876" userDrawn="1">
          <p15:clr>
            <a:srgbClr val="FBAE40"/>
          </p15:clr>
        </p15:guide>
        <p15:guide id="21" pos="6434" userDrawn="1">
          <p15:clr>
            <a:srgbClr val="FBAE40"/>
          </p15:clr>
        </p15:guide>
        <p15:guide id="23" orient="horz" pos="2982" userDrawn="1">
          <p15:clr>
            <a:srgbClr val="FBAE40"/>
          </p15:clr>
        </p15:guide>
        <p15:guide id="24" orient="horz" pos="5998" userDrawn="1">
          <p15:clr>
            <a:srgbClr val="FBAE40"/>
          </p15:clr>
        </p15:guide>
        <p15:guide id="25" orient="horz" pos="3367" userDrawn="1">
          <p15:clr>
            <a:srgbClr val="FBAE40"/>
          </p15:clr>
        </p15:guide>
        <p15:guide id="26" orient="horz" pos="6361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dová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sp>
        <p:nvSpPr>
          <p:cNvPr id="28" name="Zástupný Krok">
            <a:extLst>
              <a:ext uri="{FF2B5EF4-FFF2-40B4-BE49-F238E27FC236}">
                <a16:creationId xmlns:a16="http://schemas.microsoft.com/office/drawing/2014/main" id="{F261343A-9716-43D0-9FE1-49D5F06E4D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1614347" y="10350500"/>
            <a:ext cx="4502566" cy="4319588"/>
          </a:xfrm>
          <a:custGeom>
            <a:avLst/>
            <a:gdLst>
              <a:gd name="connsiteX0" fmla="*/ 0 w 3582000"/>
              <a:gd name="connsiteY0" fmla="*/ 0 h 4319588"/>
              <a:gd name="connsiteX1" fmla="*/ 3467591 w 3582000"/>
              <a:gd name="connsiteY1" fmla="*/ 0 h 4319588"/>
              <a:gd name="connsiteX2" fmla="*/ 3582000 w 3582000"/>
              <a:gd name="connsiteY2" fmla="*/ 114409 h 4319588"/>
              <a:gd name="connsiteX3" fmla="*/ 3582000 w 3582000"/>
              <a:gd name="connsiteY3" fmla="*/ 4319588 h 4319588"/>
              <a:gd name="connsiteX4" fmla="*/ 0 w 3582000"/>
              <a:gd name="connsiteY4" fmla="*/ 4319588 h 4319588"/>
              <a:gd name="connsiteX5" fmla="*/ 0 w 3582000"/>
              <a:gd name="connsiteY5" fmla="*/ 0 h 4319588"/>
              <a:gd name="connsiteX0" fmla="*/ 0 w 3582000"/>
              <a:gd name="connsiteY0" fmla="*/ 0 h 4319588"/>
              <a:gd name="connsiteX1" fmla="*/ 3467591 w 3582000"/>
              <a:gd name="connsiteY1" fmla="*/ 0 h 4319588"/>
              <a:gd name="connsiteX2" fmla="*/ 3582000 w 3582000"/>
              <a:gd name="connsiteY2" fmla="*/ 114409 h 4319588"/>
              <a:gd name="connsiteX3" fmla="*/ 3582000 w 3582000"/>
              <a:gd name="connsiteY3" fmla="*/ 4319588 h 4319588"/>
              <a:gd name="connsiteX4" fmla="*/ 0 w 3582000"/>
              <a:gd name="connsiteY4" fmla="*/ 4319588 h 4319588"/>
              <a:gd name="connsiteX5" fmla="*/ 0 w 3582000"/>
              <a:gd name="connsiteY5" fmla="*/ 0 h 431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2000" h="4319588">
                <a:moveTo>
                  <a:pt x="0" y="0"/>
                </a:moveTo>
                <a:lnTo>
                  <a:pt x="3467591" y="0"/>
                </a:lnTo>
                <a:lnTo>
                  <a:pt x="3582000" y="114409"/>
                </a:lnTo>
                <a:lnTo>
                  <a:pt x="3582000" y="4319588"/>
                </a:lnTo>
                <a:lnTo>
                  <a:pt x="0" y="431958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540000" tIns="432000" rIns="360000" bIns="360000"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Krok 1</a:t>
            </a:r>
          </a:p>
        </p:txBody>
      </p:sp>
      <p:sp>
        <p:nvSpPr>
          <p:cNvPr id="29" name="Zástupný Krok">
            <a:extLst>
              <a:ext uri="{FF2B5EF4-FFF2-40B4-BE49-F238E27FC236}">
                <a16:creationId xmlns:a16="http://schemas.microsoft.com/office/drawing/2014/main" id="{45D11F9B-4D46-465E-87E6-DF2969D8FF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6117605" y="9028888"/>
            <a:ext cx="4502566" cy="5641200"/>
          </a:xfrm>
          <a:custGeom>
            <a:avLst/>
            <a:gdLst>
              <a:gd name="connsiteX0" fmla="*/ 0 w 3582000"/>
              <a:gd name="connsiteY0" fmla="*/ 0 h 5641200"/>
              <a:gd name="connsiteX1" fmla="*/ 3492987 w 3582000"/>
              <a:gd name="connsiteY1" fmla="*/ 0 h 5641200"/>
              <a:gd name="connsiteX2" fmla="*/ 3582000 w 3582000"/>
              <a:gd name="connsiteY2" fmla="*/ 89013 h 5641200"/>
              <a:gd name="connsiteX3" fmla="*/ 3582000 w 3582000"/>
              <a:gd name="connsiteY3" fmla="*/ 5641200 h 5641200"/>
              <a:gd name="connsiteX4" fmla="*/ 0 w 3582000"/>
              <a:gd name="connsiteY4" fmla="*/ 5641200 h 5641200"/>
              <a:gd name="connsiteX5" fmla="*/ 0 w 3582000"/>
              <a:gd name="connsiteY5" fmla="*/ 0 h 5641200"/>
              <a:gd name="connsiteX0" fmla="*/ 0 w 3582000"/>
              <a:gd name="connsiteY0" fmla="*/ 0 h 5641200"/>
              <a:gd name="connsiteX1" fmla="*/ 3492987 w 3582000"/>
              <a:gd name="connsiteY1" fmla="*/ 0 h 5641200"/>
              <a:gd name="connsiteX2" fmla="*/ 3582000 w 3582000"/>
              <a:gd name="connsiteY2" fmla="*/ 89013 h 5641200"/>
              <a:gd name="connsiteX3" fmla="*/ 3582000 w 3582000"/>
              <a:gd name="connsiteY3" fmla="*/ 5641200 h 5641200"/>
              <a:gd name="connsiteX4" fmla="*/ 0 w 3582000"/>
              <a:gd name="connsiteY4" fmla="*/ 5641200 h 5641200"/>
              <a:gd name="connsiteX5" fmla="*/ 0 w 3582000"/>
              <a:gd name="connsiteY5" fmla="*/ 0 h 56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2000" h="5641200">
                <a:moveTo>
                  <a:pt x="0" y="0"/>
                </a:moveTo>
                <a:lnTo>
                  <a:pt x="3492987" y="0"/>
                </a:lnTo>
                <a:lnTo>
                  <a:pt x="3582000" y="89013"/>
                </a:lnTo>
                <a:lnTo>
                  <a:pt x="3582000" y="5641200"/>
                </a:lnTo>
                <a:lnTo>
                  <a:pt x="0" y="56412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540000" tIns="432000" rIns="360000" bIns="360000"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Krok 2</a:t>
            </a:r>
          </a:p>
        </p:txBody>
      </p:sp>
      <p:sp>
        <p:nvSpPr>
          <p:cNvPr id="30" name="Zástupný Krok">
            <a:extLst>
              <a:ext uri="{FF2B5EF4-FFF2-40B4-BE49-F238E27FC236}">
                <a16:creationId xmlns:a16="http://schemas.microsoft.com/office/drawing/2014/main" id="{F398C951-36B3-4759-9006-4B2A9E5647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0620862" y="7707688"/>
            <a:ext cx="4502566" cy="6962400"/>
          </a:xfrm>
          <a:custGeom>
            <a:avLst/>
            <a:gdLst>
              <a:gd name="connsiteX0" fmla="*/ 0 w 3582000"/>
              <a:gd name="connsiteY0" fmla="*/ 0 h 6962400"/>
              <a:gd name="connsiteX1" fmla="*/ 3472677 w 3582000"/>
              <a:gd name="connsiteY1" fmla="*/ 0 h 6962400"/>
              <a:gd name="connsiteX2" fmla="*/ 3582000 w 3582000"/>
              <a:gd name="connsiteY2" fmla="*/ 109323 h 6962400"/>
              <a:gd name="connsiteX3" fmla="*/ 3582000 w 3582000"/>
              <a:gd name="connsiteY3" fmla="*/ 6962400 h 6962400"/>
              <a:gd name="connsiteX4" fmla="*/ 0 w 3582000"/>
              <a:gd name="connsiteY4" fmla="*/ 6962400 h 6962400"/>
              <a:gd name="connsiteX5" fmla="*/ 0 w 3582000"/>
              <a:gd name="connsiteY5" fmla="*/ 0 h 6962400"/>
              <a:gd name="connsiteX0" fmla="*/ 0 w 3582000"/>
              <a:gd name="connsiteY0" fmla="*/ 0 h 6962400"/>
              <a:gd name="connsiteX1" fmla="*/ 3472677 w 3582000"/>
              <a:gd name="connsiteY1" fmla="*/ 0 h 6962400"/>
              <a:gd name="connsiteX2" fmla="*/ 3582000 w 3582000"/>
              <a:gd name="connsiteY2" fmla="*/ 109323 h 6962400"/>
              <a:gd name="connsiteX3" fmla="*/ 3582000 w 3582000"/>
              <a:gd name="connsiteY3" fmla="*/ 6962400 h 6962400"/>
              <a:gd name="connsiteX4" fmla="*/ 0 w 3582000"/>
              <a:gd name="connsiteY4" fmla="*/ 6962400 h 6962400"/>
              <a:gd name="connsiteX5" fmla="*/ 0 w 3582000"/>
              <a:gd name="connsiteY5" fmla="*/ 0 h 6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2000" h="6962400">
                <a:moveTo>
                  <a:pt x="0" y="0"/>
                </a:moveTo>
                <a:lnTo>
                  <a:pt x="3472677" y="0"/>
                </a:lnTo>
                <a:lnTo>
                  <a:pt x="3582000" y="109323"/>
                </a:lnTo>
                <a:lnTo>
                  <a:pt x="3582000" y="6962400"/>
                </a:lnTo>
                <a:lnTo>
                  <a:pt x="0" y="6962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540000" tIns="432000" rIns="360000" bIns="360000"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Krok 3</a:t>
            </a:r>
          </a:p>
        </p:txBody>
      </p:sp>
      <p:sp>
        <p:nvSpPr>
          <p:cNvPr id="31" name="Zástupný Krok">
            <a:extLst>
              <a:ext uri="{FF2B5EF4-FFF2-40B4-BE49-F238E27FC236}">
                <a16:creationId xmlns:a16="http://schemas.microsoft.com/office/drawing/2014/main" id="{2DA2F41D-BC1F-4F7A-A627-D6C4083129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15124119" y="6386488"/>
            <a:ext cx="4502566" cy="8283600"/>
          </a:xfrm>
          <a:custGeom>
            <a:avLst/>
            <a:gdLst>
              <a:gd name="connsiteX0" fmla="*/ 0 w 3582000"/>
              <a:gd name="connsiteY0" fmla="*/ 0 h 8283600"/>
              <a:gd name="connsiteX1" fmla="*/ 3487901 w 3582000"/>
              <a:gd name="connsiteY1" fmla="*/ 0 h 8283600"/>
              <a:gd name="connsiteX2" fmla="*/ 3582000 w 3582000"/>
              <a:gd name="connsiteY2" fmla="*/ 94099 h 8283600"/>
              <a:gd name="connsiteX3" fmla="*/ 3582000 w 3582000"/>
              <a:gd name="connsiteY3" fmla="*/ 8283600 h 8283600"/>
              <a:gd name="connsiteX4" fmla="*/ 0 w 3582000"/>
              <a:gd name="connsiteY4" fmla="*/ 8283600 h 8283600"/>
              <a:gd name="connsiteX5" fmla="*/ 0 w 3582000"/>
              <a:gd name="connsiteY5" fmla="*/ 0 h 8283600"/>
              <a:gd name="connsiteX0" fmla="*/ 0 w 3582000"/>
              <a:gd name="connsiteY0" fmla="*/ 0 h 8283600"/>
              <a:gd name="connsiteX1" fmla="*/ 3487901 w 3582000"/>
              <a:gd name="connsiteY1" fmla="*/ 0 h 8283600"/>
              <a:gd name="connsiteX2" fmla="*/ 3582000 w 3582000"/>
              <a:gd name="connsiteY2" fmla="*/ 94099 h 8283600"/>
              <a:gd name="connsiteX3" fmla="*/ 3582000 w 3582000"/>
              <a:gd name="connsiteY3" fmla="*/ 8283600 h 8283600"/>
              <a:gd name="connsiteX4" fmla="*/ 0 w 3582000"/>
              <a:gd name="connsiteY4" fmla="*/ 8283600 h 8283600"/>
              <a:gd name="connsiteX5" fmla="*/ 0 w 3582000"/>
              <a:gd name="connsiteY5" fmla="*/ 0 h 828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2000" h="8283600">
                <a:moveTo>
                  <a:pt x="0" y="0"/>
                </a:moveTo>
                <a:lnTo>
                  <a:pt x="3487901" y="0"/>
                </a:lnTo>
                <a:lnTo>
                  <a:pt x="3582000" y="94099"/>
                </a:lnTo>
                <a:lnTo>
                  <a:pt x="3582000" y="8283600"/>
                </a:lnTo>
                <a:lnTo>
                  <a:pt x="0" y="8283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lIns="540000" tIns="432000" rIns="360000" bIns="360000"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Krok 4</a:t>
            </a:r>
          </a:p>
        </p:txBody>
      </p:sp>
      <p:sp>
        <p:nvSpPr>
          <p:cNvPr id="32" name="Zástupný Krok">
            <a:extLst>
              <a:ext uri="{FF2B5EF4-FFF2-40B4-BE49-F238E27FC236}">
                <a16:creationId xmlns:a16="http://schemas.microsoft.com/office/drawing/2014/main" id="{0F49689A-7421-4911-BEA6-E68F66CC9E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19627377" y="5065288"/>
            <a:ext cx="4502566" cy="9604800"/>
          </a:xfrm>
          <a:custGeom>
            <a:avLst/>
            <a:gdLst>
              <a:gd name="connsiteX0" fmla="*/ 0 w 3582000"/>
              <a:gd name="connsiteY0" fmla="*/ 0 h 9604800"/>
              <a:gd name="connsiteX1" fmla="*/ 3472642 w 3582000"/>
              <a:gd name="connsiteY1" fmla="*/ 0 h 9604800"/>
              <a:gd name="connsiteX2" fmla="*/ 3582000 w 3582000"/>
              <a:gd name="connsiteY2" fmla="*/ 109358 h 9604800"/>
              <a:gd name="connsiteX3" fmla="*/ 3582000 w 3582000"/>
              <a:gd name="connsiteY3" fmla="*/ 9604800 h 9604800"/>
              <a:gd name="connsiteX4" fmla="*/ 0 w 3582000"/>
              <a:gd name="connsiteY4" fmla="*/ 9604800 h 9604800"/>
              <a:gd name="connsiteX5" fmla="*/ 0 w 3582000"/>
              <a:gd name="connsiteY5" fmla="*/ 0 h 9604800"/>
              <a:gd name="connsiteX0" fmla="*/ 0 w 3582000"/>
              <a:gd name="connsiteY0" fmla="*/ 0 h 9604800"/>
              <a:gd name="connsiteX1" fmla="*/ 3472642 w 3582000"/>
              <a:gd name="connsiteY1" fmla="*/ 0 h 9604800"/>
              <a:gd name="connsiteX2" fmla="*/ 3582000 w 3582000"/>
              <a:gd name="connsiteY2" fmla="*/ 109358 h 9604800"/>
              <a:gd name="connsiteX3" fmla="*/ 3582000 w 3582000"/>
              <a:gd name="connsiteY3" fmla="*/ 9604800 h 9604800"/>
              <a:gd name="connsiteX4" fmla="*/ 0 w 3582000"/>
              <a:gd name="connsiteY4" fmla="*/ 9604800 h 9604800"/>
              <a:gd name="connsiteX5" fmla="*/ 0 w 3582000"/>
              <a:gd name="connsiteY5" fmla="*/ 0 h 96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2000" h="9604800">
                <a:moveTo>
                  <a:pt x="0" y="0"/>
                </a:moveTo>
                <a:lnTo>
                  <a:pt x="3472642" y="0"/>
                </a:lnTo>
                <a:lnTo>
                  <a:pt x="3582000" y="109358"/>
                </a:lnTo>
                <a:lnTo>
                  <a:pt x="3582000" y="9604800"/>
                </a:lnTo>
                <a:lnTo>
                  <a:pt x="0" y="960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540000" tIns="432000" rIns="360000" bIns="360000"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Krok 5</a:t>
            </a:r>
          </a:p>
        </p:txBody>
      </p:sp>
      <p:sp>
        <p:nvSpPr>
          <p:cNvPr id="33" name="Zástupný Krok">
            <a:extLst>
              <a:ext uri="{FF2B5EF4-FFF2-40B4-BE49-F238E27FC236}">
                <a16:creationId xmlns:a16="http://schemas.microsoft.com/office/drawing/2014/main" id="{84D18993-DA34-46E1-9619-93F3B0439D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130634" y="3744000"/>
            <a:ext cx="4502566" cy="10926088"/>
          </a:xfrm>
          <a:custGeom>
            <a:avLst/>
            <a:gdLst>
              <a:gd name="connsiteX0" fmla="*/ 99186 w 3582000"/>
              <a:gd name="connsiteY0" fmla="*/ 0 h 10926088"/>
              <a:gd name="connsiteX1" fmla="*/ 3482814 w 3582000"/>
              <a:gd name="connsiteY1" fmla="*/ 0 h 10926088"/>
              <a:gd name="connsiteX2" fmla="*/ 3582000 w 3582000"/>
              <a:gd name="connsiteY2" fmla="*/ 99186 h 10926088"/>
              <a:gd name="connsiteX3" fmla="*/ 3582000 w 3582000"/>
              <a:gd name="connsiteY3" fmla="*/ 10926088 h 10926088"/>
              <a:gd name="connsiteX4" fmla="*/ 3582000 w 3582000"/>
              <a:gd name="connsiteY4" fmla="*/ 10926088 h 10926088"/>
              <a:gd name="connsiteX5" fmla="*/ 0 w 3582000"/>
              <a:gd name="connsiteY5" fmla="*/ 10926088 h 10926088"/>
              <a:gd name="connsiteX6" fmla="*/ 0 w 3582000"/>
              <a:gd name="connsiteY6" fmla="*/ 10926088 h 10926088"/>
              <a:gd name="connsiteX7" fmla="*/ 0 w 3582000"/>
              <a:gd name="connsiteY7" fmla="*/ 99186 h 10926088"/>
              <a:gd name="connsiteX8" fmla="*/ 99186 w 3582000"/>
              <a:gd name="connsiteY8" fmla="*/ 0 h 10926088"/>
              <a:gd name="connsiteX0" fmla="*/ 99186 w 3582000"/>
              <a:gd name="connsiteY0" fmla="*/ 0 h 10926088"/>
              <a:gd name="connsiteX1" fmla="*/ 3482814 w 3582000"/>
              <a:gd name="connsiteY1" fmla="*/ 0 h 10926088"/>
              <a:gd name="connsiteX2" fmla="*/ 3582000 w 3582000"/>
              <a:gd name="connsiteY2" fmla="*/ 99186 h 10926088"/>
              <a:gd name="connsiteX3" fmla="*/ 3582000 w 3582000"/>
              <a:gd name="connsiteY3" fmla="*/ 10926088 h 10926088"/>
              <a:gd name="connsiteX4" fmla="*/ 3582000 w 3582000"/>
              <a:gd name="connsiteY4" fmla="*/ 10926088 h 10926088"/>
              <a:gd name="connsiteX5" fmla="*/ 0 w 3582000"/>
              <a:gd name="connsiteY5" fmla="*/ 10926088 h 10926088"/>
              <a:gd name="connsiteX6" fmla="*/ 0 w 3582000"/>
              <a:gd name="connsiteY6" fmla="*/ 10926088 h 10926088"/>
              <a:gd name="connsiteX7" fmla="*/ 0 w 3582000"/>
              <a:gd name="connsiteY7" fmla="*/ 99186 h 10926088"/>
              <a:gd name="connsiteX8" fmla="*/ 99186 w 3582000"/>
              <a:gd name="connsiteY8" fmla="*/ 0 h 10926088"/>
              <a:gd name="connsiteX0" fmla="*/ 99186 w 3582000"/>
              <a:gd name="connsiteY0" fmla="*/ 0 h 10926088"/>
              <a:gd name="connsiteX1" fmla="*/ 3482814 w 3582000"/>
              <a:gd name="connsiteY1" fmla="*/ 0 h 10926088"/>
              <a:gd name="connsiteX2" fmla="*/ 3582000 w 3582000"/>
              <a:gd name="connsiteY2" fmla="*/ 99186 h 10926088"/>
              <a:gd name="connsiteX3" fmla="*/ 3582000 w 3582000"/>
              <a:gd name="connsiteY3" fmla="*/ 10926088 h 10926088"/>
              <a:gd name="connsiteX4" fmla="*/ 3582000 w 3582000"/>
              <a:gd name="connsiteY4" fmla="*/ 10926088 h 10926088"/>
              <a:gd name="connsiteX5" fmla="*/ 0 w 3582000"/>
              <a:gd name="connsiteY5" fmla="*/ 10926088 h 10926088"/>
              <a:gd name="connsiteX6" fmla="*/ 0 w 3582000"/>
              <a:gd name="connsiteY6" fmla="*/ 10926088 h 10926088"/>
              <a:gd name="connsiteX7" fmla="*/ 0 w 3582000"/>
              <a:gd name="connsiteY7" fmla="*/ 99186 h 10926088"/>
              <a:gd name="connsiteX8" fmla="*/ 99186 w 3582000"/>
              <a:gd name="connsiteY8" fmla="*/ 0 h 1092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2000" h="10926088">
                <a:moveTo>
                  <a:pt x="99186" y="0"/>
                </a:moveTo>
                <a:lnTo>
                  <a:pt x="3482814" y="0"/>
                </a:lnTo>
                <a:lnTo>
                  <a:pt x="3582000" y="99186"/>
                </a:lnTo>
                <a:lnTo>
                  <a:pt x="3582000" y="10926088"/>
                </a:lnTo>
                <a:lnTo>
                  <a:pt x="3582000" y="10926088"/>
                </a:lnTo>
                <a:lnTo>
                  <a:pt x="0" y="10926088"/>
                </a:lnTo>
                <a:lnTo>
                  <a:pt x="0" y="10926088"/>
                </a:lnTo>
                <a:lnTo>
                  <a:pt x="0" y="99186"/>
                </a:lnTo>
                <a:lnTo>
                  <a:pt x="9918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lIns="540000" tIns="432000" rIns="360000" bIns="360000" anchor="t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Krok 6</a:t>
            </a:r>
          </a:p>
        </p:txBody>
      </p:sp>
      <p:sp>
        <p:nvSpPr>
          <p:cNvPr id="34" name="Zástupný šipka 1">
            <a:extLst>
              <a:ext uri="{FF2B5EF4-FFF2-40B4-BE49-F238E27FC236}">
                <a16:creationId xmlns:a16="http://schemas.microsoft.com/office/drawing/2014/main" id="{A344F3C5-1FA4-4E89-8616-3A8AE20C6736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2263712" y="9468003"/>
            <a:ext cx="3203836" cy="447133"/>
          </a:xfrm>
          <a:prstGeom prst="rightArrow">
            <a:avLst>
              <a:gd name="adj1" fmla="val 7947"/>
              <a:gd name="adj2" fmla="val 43182"/>
            </a:avLst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38" name="Zástupný šipka 1">
            <a:extLst>
              <a:ext uri="{FF2B5EF4-FFF2-40B4-BE49-F238E27FC236}">
                <a16:creationId xmlns:a16="http://schemas.microsoft.com/office/drawing/2014/main" id="{B0F7E0B6-3BEF-4A32-A2EE-6AAD159A9108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6766970" y="8132403"/>
            <a:ext cx="3203836" cy="447133"/>
          </a:xfrm>
          <a:prstGeom prst="rightArrow">
            <a:avLst>
              <a:gd name="adj1" fmla="val 7947"/>
              <a:gd name="adj2" fmla="val 43182"/>
            </a:avLst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39" name="Zástupný šipka 1">
            <a:extLst>
              <a:ext uri="{FF2B5EF4-FFF2-40B4-BE49-F238E27FC236}">
                <a16:creationId xmlns:a16="http://schemas.microsoft.com/office/drawing/2014/main" id="{9575B337-449B-4D6B-BFA5-1E2D3406F54B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1270227" y="6796803"/>
            <a:ext cx="3203836" cy="447133"/>
          </a:xfrm>
          <a:prstGeom prst="rightArrow">
            <a:avLst>
              <a:gd name="adj1" fmla="val 7947"/>
              <a:gd name="adj2" fmla="val 43182"/>
            </a:avLst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46" name="Zástupný šipka 1">
            <a:extLst>
              <a:ext uri="{FF2B5EF4-FFF2-40B4-BE49-F238E27FC236}">
                <a16:creationId xmlns:a16="http://schemas.microsoft.com/office/drawing/2014/main" id="{603E5607-9DC6-4602-9B17-90C063487312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15780287" y="5461203"/>
            <a:ext cx="3203836" cy="447133"/>
          </a:xfrm>
          <a:prstGeom prst="rightArrow">
            <a:avLst>
              <a:gd name="adj1" fmla="val 7947"/>
              <a:gd name="adj2" fmla="val 43182"/>
            </a:avLst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47" name="Zástupný šipka 1">
            <a:extLst>
              <a:ext uri="{FF2B5EF4-FFF2-40B4-BE49-F238E27FC236}">
                <a16:creationId xmlns:a16="http://schemas.microsoft.com/office/drawing/2014/main" id="{61317F56-68A3-4F60-B834-6B11E806C597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0276742" y="4125603"/>
            <a:ext cx="3203836" cy="447133"/>
          </a:xfrm>
          <a:prstGeom prst="rightArrow">
            <a:avLst>
              <a:gd name="adj1" fmla="val 7947"/>
              <a:gd name="adj2" fmla="val 43182"/>
            </a:avLst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48" name="Zástupný šipka 1">
            <a:extLst>
              <a:ext uri="{FF2B5EF4-FFF2-40B4-BE49-F238E27FC236}">
                <a16:creationId xmlns:a16="http://schemas.microsoft.com/office/drawing/2014/main" id="{2734F024-112F-4D6A-9354-104CABC7185F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24779999" y="2790003"/>
            <a:ext cx="3203836" cy="447133"/>
          </a:xfrm>
          <a:prstGeom prst="rightArrow">
            <a:avLst>
              <a:gd name="adj1" fmla="val 7947"/>
              <a:gd name="adj2" fmla="val 43182"/>
            </a:avLst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  <a:lvl2pPr>
              <a:defRPr sz="100">
                <a:solidFill>
                  <a:schemeClr val="tx2"/>
                </a:solidFill>
              </a:defRPr>
            </a:lvl2pPr>
            <a:lvl3pPr>
              <a:defRPr sz="100">
                <a:solidFill>
                  <a:schemeClr val="tx2"/>
                </a:solidFill>
              </a:defRPr>
            </a:lvl3pPr>
            <a:lvl4pPr>
              <a:defRPr sz="100">
                <a:solidFill>
                  <a:schemeClr val="tx2"/>
                </a:solidFill>
              </a:defRPr>
            </a:lvl4pPr>
            <a:lvl5pPr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11756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6" userDrawn="1">
          <p15:clr>
            <a:srgbClr val="FBAE40"/>
          </p15:clr>
        </p15:guide>
        <p15:guide id="6" orient="horz" pos="9241" userDrawn="1">
          <p15:clr>
            <a:srgbClr val="FBAE40"/>
          </p15:clr>
        </p15:guide>
        <p15:guide id="12" pos="15186" userDrawn="1">
          <p15:clr>
            <a:srgbClr val="FBAE40"/>
          </p15:clr>
        </p15:guide>
        <p15:guide id="13" pos="6690" userDrawn="1">
          <p15:clr>
            <a:srgbClr val="FBAE40"/>
          </p15:clr>
        </p15:guide>
        <p15:guide id="14" pos="12364" userDrawn="1">
          <p15:clr>
            <a:srgbClr val="FBAE40"/>
          </p15:clr>
        </p15:guide>
        <p15:guide id="18" pos="3839" userDrawn="1">
          <p15:clr>
            <a:srgbClr val="FBAE40"/>
          </p15:clr>
        </p15:guide>
        <p15:guide id="19" pos="1017" userDrawn="1">
          <p15:clr>
            <a:srgbClr val="FBAE40"/>
          </p15:clr>
        </p15:guide>
        <p15:guide id="20" pos="18037" userDrawn="1">
          <p15:clr>
            <a:srgbClr val="FBAE40"/>
          </p15:clr>
        </p15:guide>
        <p15:guide id="22" pos="9513" userDrawn="1">
          <p15:clr>
            <a:srgbClr val="FBAE40"/>
          </p15:clr>
        </p15:guide>
        <p15:guide id="23" orient="horz" pos="2347" userDrawn="1">
          <p15:clr>
            <a:srgbClr val="FBAE40"/>
          </p15:clr>
        </p15:guide>
        <p15:guide id="24" orient="horz" pos="4841" userDrawn="1">
          <p15:clr>
            <a:srgbClr val="FBAE40"/>
          </p15:clr>
        </p15:guide>
        <p15:guide id="25" orient="horz" pos="6520" userDrawn="1">
          <p15:clr>
            <a:srgbClr val="FBAE40"/>
          </p15:clr>
        </p15:guide>
        <p15:guide id="26" orient="horz" pos="4025" userDrawn="1">
          <p15:clr>
            <a:srgbClr val="FBAE40"/>
          </p15:clr>
        </p15:guide>
        <p15:guide id="27" orient="horz" pos="568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45C87DE0-9E24-4A53-B656-E3927A592A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5495" y="8550278"/>
            <a:ext cx="4660304" cy="377983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35" name="Zástupný text 11">
            <a:extLst>
              <a:ext uri="{FF2B5EF4-FFF2-40B4-BE49-F238E27FC236}">
                <a16:creationId xmlns:a16="http://schemas.microsoft.com/office/drawing/2014/main" id="{D005600B-5D58-4E6E-9878-E32AC3F76B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4347" y="12942890"/>
            <a:ext cx="4660304" cy="23749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500" b="1" spc="10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JMÉNO PŘÍJMENÍ</a:t>
            </a:r>
            <a:br>
              <a:rPr lang="cs-CZ" dirty="0"/>
            </a:br>
            <a:r>
              <a:rPr lang="cs-CZ" dirty="0"/>
              <a:t>Pozice ve firmě</a:t>
            </a:r>
          </a:p>
        </p:txBody>
      </p:sp>
      <p:sp>
        <p:nvSpPr>
          <p:cNvPr id="36" name="Zástupný text 11">
            <a:extLst>
              <a:ext uri="{FF2B5EF4-FFF2-40B4-BE49-F238E27FC236}">
                <a16:creationId xmlns:a16="http://schemas.microsoft.com/office/drawing/2014/main" id="{A427DEF0-E8BC-410F-9235-714A695D0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4844" y="8550278"/>
            <a:ext cx="4660304" cy="377983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37" name="Zástupný text 11">
            <a:extLst>
              <a:ext uri="{FF2B5EF4-FFF2-40B4-BE49-F238E27FC236}">
                <a16:creationId xmlns:a16="http://schemas.microsoft.com/office/drawing/2014/main" id="{FD3B8E8E-A505-4EBD-94EB-D59325CFD0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3696" y="12942890"/>
            <a:ext cx="4660304" cy="23749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500" b="1" spc="10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JMÉNO PŘÍJMENÍ</a:t>
            </a:r>
            <a:br>
              <a:rPr lang="cs-CZ" dirty="0"/>
            </a:br>
            <a:r>
              <a:rPr lang="cs-CZ" dirty="0"/>
              <a:t>Pozice ve firmě</a:t>
            </a:r>
          </a:p>
        </p:txBody>
      </p:sp>
      <p:sp>
        <p:nvSpPr>
          <p:cNvPr id="40" name="Zástupný text 11">
            <a:extLst>
              <a:ext uri="{FF2B5EF4-FFF2-40B4-BE49-F238E27FC236}">
                <a16:creationId xmlns:a16="http://schemas.microsoft.com/office/drawing/2014/main" id="{D6CA9603-73E5-4ED5-8652-26F80C735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794197" y="8550278"/>
            <a:ext cx="4660304" cy="377983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41" name="Zástupný text 11">
            <a:extLst>
              <a:ext uri="{FF2B5EF4-FFF2-40B4-BE49-F238E27FC236}">
                <a16:creationId xmlns:a16="http://schemas.microsoft.com/office/drawing/2014/main" id="{58FC3490-817A-49CF-A3FF-BAEF09AC48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793050" y="12942890"/>
            <a:ext cx="4660304" cy="23749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500" b="1" spc="10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JMÉNO PŘÍJMENÍ</a:t>
            </a:r>
            <a:br>
              <a:rPr lang="cs-CZ" dirty="0"/>
            </a:br>
            <a:r>
              <a:rPr lang="cs-CZ" dirty="0"/>
              <a:t>Pozice ve firmě</a:t>
            </a:r>
          </a:p>
        </p:txBody>
      </p:sp>
      <p:sp>
        <p:nvSpPr>
          <p:cNvPr id="42" name="Zástupný text 11">
            <a:extLst>
              <a:ext uri="{FF2B5EF4-FFF2-40B4-BE49-F238E27FC236}">
                <a16:creationId xmlns:a16="http://schemas.microsoft.com/office/drawing/2014/main" id="{DEF94A18-B8EB-4928-B129-F555B522E4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83546" y="8550278"/>
            <a:ext cx="4660304" cy="377983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43" name="Zástupný text 11">
            <a:extLst>
              <a:ext uri="{FF2B5EF4-FFF2-40B4-BE49-F238E27FC236}">
                <a16:creationId xmlns:a16="http://schemas.microsoft.com/office/drawing/2014/main" id="{792416BF-D8F7-48DC-83A1-8E8BCCB826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82399" y="12942890"/>
            <a:ext cx="4660304" cy="23749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500" b="1" spc="10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JMÉNO PŘÍJMENÍ</a:t>
            </a:r>
            <a:br>
              <a:rPr lang="cs-CZ" dirty="0"/>
            </a:br>
            <a:r>
              <a:rPr lang="cs-CZ" dirty="0"/>
              <a:t>Pozice ve firmě</a:t>
            </a:r>
          </a:p>
        </p:txBody>
      </p:sp>
      <p:sp>
        <p:nvSpPr>
          <p:cNvPr id="44" name="Zástupný text 11">
            <a:extLst>
              <a:ext uri="{FF2B5EF4-FFF2-40B4-BE49-F238E27FC236}">
                <a16:creationId xmlns:a16="http://schemas.microsoft.com/office/drawing/2014/main" id="{3891E7F8-2D10-4898-922C-49D2F1D337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974467" y="8550278"/>
            <a:ext cx="4660304" cy="377983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45" name="Zástupný text 11">
            <a:extLst>
              <a:ext uri="{FF2B5EF4-FFF2-40B4-BE49-F238E27FC236}">
                <a16:creationId xmlns:a16="http://schemas.microsoft.com/office/drawing/2014/main" id="{41E20F00-2196-40FC-BBF0-DA29ED63024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974467" y="12942890"/>
            <a:ext cx="4660304" cy="23749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500" b="1" spc="10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JMÉNO PŘÍJMENÍ</a:t>
            </a:r>
            <a:br>
              <a:rPr lang="cs-CZ" dirty="0"/>
            </a:br>
            <a:r>
              <a:rPr lang="cs-CZ" dirty="0"/>
              <a:t>Pozice ve firmě</a:t>
            </a:r>
          </a:p>
        </p:txBody>
      </p:sp>
      <p:sp>
        <p:nvSpPr>
          <p:cNvPr id="25" name="Zástupný symbol obrázku 7">
            <a:extLst>
              <a:ext uri="{FF2B5EF4-FFF2-40B4-BE49-F238E27FC236}">
                <a16:creationId xmlns:a16="http://schemas.microsoft.com/office/drawing/2014/main" id="{3766BCAF-25AA-4A77-91D0-C1778DAF5B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15494" y="3508378"/>
            <a:ext cx="4660304" cy="4429125"/>
          </a:xfrm>
          <a:custGeom>
            <a:avLst/>
            <a:gdLst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0304" h="4429125">
                <a:moveTo>
                  <a:pt x="0" y="102667"/>
                </a:moveTo>
                <a:lnTo>
                  <a:pt x="102667" y="0"/>
                </a:lnTo>
                <a:lnTo>
                  <a:pt x="4557637" y="0"/>
                </a:lnTo>
                <a:lnTo>
                  <a:pt x="4660304" y="102667"/>
                </a:lnTo>
                <a:lnTo>
                  <a:pt x="4660304" y="4326458"/>
                </a:lnTo>
                <a:lnTo>
                  <a:pt x="4557637" y="4429125"/>
                </a:lnTo>
                <a:lnTo>
                  <a:pt x="102667" y="4429125"/>
                </a:lnTo>
                <a:lnTo>
                  <a:pt x="0" y="4326458"/>
                </a:lnTo>
                <a:lnTo>
                  <a:pt x="0" y="10266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Foto</a:t>
            </a:r>
          </a:p>
        </p:txBody>
      </p:sp>
      <p:sp>
        <p:nvSpPr>
          <p:cNvPr id="26" name="Zástupný symbol obrázku 7">
            <a:extLst>
              <a:ext uri="{FF2B5EF4-FFF2-40B4-BE49-F238E27FC236}">
                <a16:creationId xmlns:a16="http://schemas.microsoft.com/office/drawing/2014/main" id="{AA31D81D-BBB3-44AF-8D59-702B0E08CE9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203600" y="3508376"/>
            <a:ext cx="4660304" cy="4429125"/>
          </a:xfrm>
          <a:custGeom>
            <a:avLst/>
            <a:gdLst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0304" h="4429125">
                <a:moveTo>
                  <a:pt x="0" y="102667"/>
                </a:moveTo>
                <a:lnTo>
                  <a:pt x="102667" y="0"/>
                </a:lnTo>
                <a:lnTo>
                  <a:pt x="4557637" y="0"/>
                </a:lnTo>
                <a:lnTo>
                  <a:pt x="4660304" y="102667"/>
                </a:lnTo>
                <a:lnTo>
                  <a:pt x="4660304" y="4326458"/>
                </a:lnTo>
                <a:lnTo>
                  <a:pt x="4557637" y="4429125"/>
                </a:lnTo>
                <a:lnTo>
                  <a:pt x="102667" y="4429125"/>
                </a:lnTo>
                <a:lnTo>
                  <a:pt x="0" y="4326458"/>
                </a:lnTo>
                <a:lnTo>
                  <a:pt x="0" y="10266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Foto</a:t>
            </a:r>
          </a:p>
        </p:txBody>
      </p:sp>
      <p:sp>
        <p:nvSpPr>
          <p:cNvPr id="27" name="Zástupný symbol obrázku 7">
            <a:extLst>
              <a:ext uri="{FF2B5EF4-FFF2-40B4-BE49-F238E27FC236}">
                <a16:creationId xmlns:a16="http://schemas.microsoft.com/office/drawing/2014/main" id="{E740FE83-B9CA-4099-A806-0C4D85D4A2F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2794400" y="3508376"/>
            <a:ext cx="4660304" cy="4429125"/>
          </a:xfrm>
          <a:custGeom>
            <a:avLst/>
            <a:gdLst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0304" h="4429125">
                <a:moveTo>
                  <a:pt x="0" y="102667"/>
                </a:moveTo>
                <a:lnTo>
                  <a:pt x="102667" y="0"/>
                </a:lnTo>
                <a:lnTo>
                  <a:pt x="4557637" y="0"/>
                </a:lnTo>
                <a:lnTo>
                  <a:pt x="4660304" y="102667"/>
                </a:lnTo>
                <a:lnTo>
                  <a:pt x="4660304" y="4326458"/>
                </a:lnTo>
                <a:lnTo>
                  <a:pt x="4557637" y="4429125"/>
                </a:lnTo>
                <a:lnTo>
                  <a:pt x="102667" y="4429125"/>
                </a:lnTo>
                <a:lnTo>
                  <a:pt x="0" y="4326458"/>
                </a:lnTo>
                <a:lnTo>
                  <a:pt x="0" y="10266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Foto</a:t>
            </a:r>
          </a:p>
        </p:txBody>
      </p:sp>
      <p:sp>
        <p:nvSpPr>
          <p:cNvPr id="28" name="Zástupný symbol obrázku 7">
            <a:extLst>
              <a:ext uri="{FF2B5EF4-FFF2-40B4-BE49-F238E27FC236}">
                <a16:creationId xmlns:a16="http://schemas.microsoft.com/office/drawing/2014/main" id="{22468EB8-9955-4BB1-81B7-FA286EF4DF4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8385200" y="3508376"/>
            <a:ext cx="4660304" cy="4429125"/>
          </a:xfrm>
          <a:custGeom>
            <a:avLst/>
            <a:gdLst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0304" h="4429125">
                <a:moveTo>
                  <a:pt x="0" y="102667"/>
                </a:moveTo>
                <a:lnTo>
                  <a:pt x="102667" y="0"/>
                </a:lnTo>
                <a:lnTo>
                  <a:pt x="4557637" y="0"/>
                </a:lnTo>
                <a:lnTo>
                  <a:pt x="4660304" y="102667"/>
                </a:lnTo>
                <a:lnTo>
                  <a:pt x="4660304" y="4326458"/>
                </a:lnTo>
                <a:lnTo>
                  <a:pt x="4557637" y="4429125"/>
                </a:lnTo>
                <a:lnTo>
                  <a:pt x="102667" y="4429125"/>
                </a:lnTo>
                <a:lnTo>
                  <a:pt x="0" y="4326458"/>
                </a:lnTo>
                <a:lnTo>
                  <a:pt x="0" y="10266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Foto</a:t>
            </a:r>
          </a:p>
        </p:txBody>
      </p:sp>
      <p:sp>
        <p:nvSpPr>
          <p:cNvPr id="29" name="Zástupný symbol obrázku 7">
            <a:extLst>
              <a:ext uri="{FF2B5EF4-FFF2-40B4-BE49-F238E27FC236}">
                <a16:creationId xmlns:a16="http://schemas.microsoft.com/office/drawing/2014/main" id="{527AC994-9623-41F1-968E-F4802E9006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3974467" y="3501744"/>
            <a:ext cx="4660304" cy="4429125"/>
          </a:xfrm>
          <a:custGeom>
            <a:avLst/>
            <a:gdLst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  <a:gd name="connsiteX0" fmla="*/ 0 w 4660304"/>
              <a:gd name="connsiteY0" fmla="*/ 102667 h 4429125"/>
              <a:gd name="connsiteX1" fmla="*/ 102667 w 4660304"/>
              <a:gd name="connsiteY1" fmla="*/ 0 h 4429125"/>
              <a:gd name="connsiteX2" fmla="*/ 4557637 w 4660304"/>
              <a:gd name="connsiteY2" fmla="*/ 0 h 4429125"/>
              <a:gd name="connsiteX3" fmla="*/ 4660304 w 4660304"/>
              <a:gd name="connsiteY3" fmla="*/ 102667 h 4429125"/>
              <a:gd name="connsiteX4" fmla="*/ 4660304 w 4660304"/>
              <a:gd name="connsiteY4" fmla="*/ 4326458 h 4429125"/>
              <a:gd name="connsiteX5" fmla="*/ 4557637 w 4660304"/>
              <a:gd name="connsiteY5" fmla="*/ 4429125 h 4429125"/>
              <a:gd name="connsiteX6" fmla="*/ 102667 w 4660304"/>
              <a:gd name="connsiteY6" fmla="*/ 4429125 h 4429125"/>
              <a:gd name="connsiteX7" fmla="*/ 0 w 4660304"/>
              <a:gd name="connsiteY7" fmla="*/ 4326458 h 4429125"/>
              <a:gd name="connsiteX8" fmla="*/ 0 w 4660304"/>
              <a:gd name="connsiteY8" fmla="*/ 102667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0304" h="4429125">
                <a:moveTo>
                  <a:pt x="0" y="102667"/>
                </a:moveTo>
                <a:lnTo>
                  <a:pt x="102667" y="0"/>
                </a:lnTo>
                <a:lnTo>
                  <a:pt x="4557637" y="0"/>
                </a:lnTo>
                <a:lnTo>
                  <a:pt x="4660304" y="102667"/>
                </a:lnTo>
                <a:lnTo>
                  <a:pt x="4660304" y="4326458"/>
                </a:lnTo>
                <a:lnTo>
                  <a:pt x="4557637" y="4429125"/>
                </a:lnTo>
                <a:lnTo>
                  <a:pt x="102667" y="4429125"/>
                </a:lnTo>
                <a:lnTo>
                  <a:pt x="0" y="4326458"/>
                </a:lnTo>
                <a:lnTo>
                  <a:pt x="0" y="10266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200112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15100" userDrawn="1">
          <p15:clr>
            <a:srgbClr val="FBAE40"/>
          </p15:clr>
        </p15:guide>
        <p15:guide id="13" pos="7488" userDrawn="1">
          <p15:clr>
            <a:srgbClr val="FBAE40"/>
          </p15:clr>
        </p15:guide>
        <p15:guide id="14" pos="14530" userDrawn="1">
          <p15:clr>
            <a:srgbClr val="FBAE40"/>
          </p15:clr>
        </p15:guide>
        <p15:guide id="19" pos="1017" userDrawn="1">
          <p15:clr>
            <a:srgbClr val="FBAE40"/>
          </p15:clr>
        </p15:guide>
        <p15:guide id="20" pos="18037" userDrawn="1">
          <p15:clr>
            <a:srgbClr val="FBAE40"/>
          </p15:clr>
        </p15:guide>
        <p15:guide id="21" pos="4524" userDrawn="1">
          <p15:clr>
            <a:srgbClr val="FBAE40"/>
          </p15:clr>
        </p15:guide>
        <p15:guide id="22" pos="10995" userDrawn="1">
          <p15:clr>
            <a:srgbClr val="FBAE40"/>
          </p15:clr>
        </p15:guide>
        <p15:guide id="23" orient="horz" pos="2210" userDrawn="1">
          <p15:clr>
            <a:srgbClr val="FBAE40"/>
          </p15:clr>
        </p15:guide>
        <p15:guide id="24" orient="horz" pos="5386" userDrawn="1">
          <p15:clr>
            <a:srgbClr val="FBAE40"/>
          </p15:clr>
        </p15:guide>
        <p15:guide id="25" orient="horz" pos="8153" userDrawn="1">
          <p15:clr>
            <a:srgbClr val="FBAE40"/>
          </p15:clr>
        </p15:guide>
        <p15:guide id="26" orient="horz" pos="5000" userDrawn="1">
          <p15:clr>
            <a:srgbClr val="FBAE40"/>
          </p15:clr>
        </p15:guide>
        <p15:guide id="29" pos="11566" userDrawn="1">
          <p15:clr>
            <a:srgbClr val="FBAE40"/>
          </p15:clr>
        </p15:guide>
        <p15:guide id="30" pos="8059" userDrawn="1">
          <p15:clr>
            <a:srgbClr val="FBAE40"/>
          </p15:clr>
        </p15:guide>
        <p15:guide id="31" pos="3953" userDrawn="1">
          <p15:clr>
            <a:srgbClr val="FBAE40"/>
          </p15:clr>
        </p15:guide>
        <p15:guide id="33" orient="horz" pos="7767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ovnání produkt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sp>
        <p:nvSpPr>
          <p:cNvPr id="35" name="Zástupný Nadpis elementu">
            <a:extLst>
              <a:ext uri="{FF2B5EF4-FFF2-40B4-BE49-F238E27FC236}">
                <a16:creationId xmlns:a16="http://schemas.microsoft.com/office/drawing/2014/main" id="{1914D6C8-DF40-4D4C-ABA8-1BC6C8BA1F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12800" y="5092702"/>
            <a:ext cx="6108603" cy="900113"/>
          </a:xfrm>
          <a:custGeom>
            <a:avLst/>
            <a:gdLst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603" h="900113">
                <a:moveTo>
                  <a:pt x="104512" y="0"/>
                </a:moveTo>
                <a:lnTo>
                  <a:pt x="6004091" y="0"/>
                </a:lnTo>
                <a:lnTo>
                  <a:pt x="6108603" y="104512"/>
                </a:lnTo>
                <a:lnTo>
                  <a:pt x="6108603" y="900113"/>
                </a:lnTo>
                <a:lnTo>
                  <a:pt x="6108603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4512"/>
                </a:lnTo>
                <a:lnTo>
                  <a:pt x="10451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produktu</a:t>
            </a:r>
          </a:p>
        </p:txBody>
      </p:sp>
      <p:sp>
        <p:nvSpPr>
          <p:cNvPr id="36" name="Zástupný Nadpis elementu">
            <a:extLst>
              <a:ext uri="{FF2B5EF4-FFF2-40B4-BE49-F238E27FC236}">
                <a16:creationId xmlns:a16="http://schemas.microsoft.com/office/drawing/2014/main" id="{E631A712-7295-422C-9A93-09774100BF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12800" y="5992813"/>
            <a:ext cx="6108248" cy="17653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5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en-US" dirty="0"/>
              <a:t>$</a:t>
            </a:r>
            <a:r>
              <a:rPr lang="cs-CZ" dirty="0"/>
              <a:t>/měsíc</a:t>
            </a:r>
          </a:p>
        </p:txBody>
      </p:sp>
      <p:sp>
        <p:nvSpPr>
          <p:cNvPr id="37" name="Zástupný Nadpis elementu">
            <a:extLst>
              <a:ext uri="{FF2B5EF4-FFF2-40B4-BE49-F238E27FC236}">
                <a16:creationId xmlns:a16="http://schemas.microsoft.com/office/drawing/2014/main" id="{14BC8B1F-16A3-49C7-A670-899646DF18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12800" y="7793038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40" name="Zástupný Nadpis elementu">
            <a:extLst>
              <a:ext uri="{FF2B5EF4-FFF2-40B4-BE49-F238E27FC236}">
                <a16:creationId xmlns:a16="http://schemas.microsoft.com/office/drawing/2014/main" id="{8538A08D-D78B-42AF-8A7B-4D095516AA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12800" y="8766175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41" name="Zástupný Nadpis elementu">
            <a:extLst>
              <a:ext uri="{FF2B5EF4-FFF2-40B4-BE49-F238E27FC236}">
                <a16:creationId xmlns:a16="http://schemas.microsoft.com/office/drawing/2014/main" id="{6281CD55-4B18-445A-A270-BF707485AFF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12800" y="9737725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42" name="Zástupný Nadpis elementu">
            <a:extLst>
              <a:ext uri="{FF2B5EF4-FFF2-40B4-BE49-F238E27FC236}">
                <a16:creationId xmlns:a16="http://schemas.microsoft.com/office/drawing/2014/main" id="{B46AEB2E-9867-4680-BD84-76B88D53D12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12800" y="10709275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43" name="Zástupný Nadpis elementu">
            <a:extLst>
              <a:ext uri="{FF2B5EF4-FFF2-40B4-BE49-F238E27FC236}">
                <a16:creationId xmlns:a16="http://schemas.microsoft.com/office/drawing/2014/main" id="{7673EAF2-8C1A-49E8-94AC-590D2B3421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2800" y="11682413"/>
            <a:ext cx="6108248" cy="936000"/>
          </a:xfrm>
          <a:custGeom>
            <a:avLst/>
            <a:gdLst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248" h="936000">
                <a:moveTo>
                  <a:pt x="0" y="0"/>
                </a:moveTo>
                <a:lnTo>
                  <a:pt x="6108248" y="0"/>
                </a:lnTo>
                <a:lnTo>
                  <a:pt x="6108248" y="0"/>
                </a:lnTo>
                <a:lnTo>
                  <a:pt x="6108248" y="832282"/>
                </a:lnTo>
                <a:lnTo>
                  <a:pt x="6004530" y="936000"/>
                </a:lnTo>
                <a:lnTo>
                  <a:pt x="103718" y="936000"/>
                </a:lnTo>
                <a:lnTo>
                  <a:pt x="0" y="83228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44" name="Zástupný Nadpis elementu">
            <a:extLst>
              <a:ext uri="{FF2B5EF4-FFF2-40B4-BE49-F238E27FC236}">
                <a16:creationId xmlns:a16="http://schemas.microsoft.com/office/drawing/2014/main" id="{6618F9E7-AE29-40B1-97F9-113B71F7CA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84289" y="5992809"/>
            <a:ext cx="6108248" cy="17653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5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en-US" dirty="0"/>
              <a:t>$</a:t>
            </a:r>
            <a:r>
              <a:rPr lang="cs-CZ" dirty="0"/>
              <a:t>/měsíc</a:t>
            </a:r>
          </a:p>
        </p:txBody>
      </p:sp>
      <p:sp>
        <p:nvSpPr>
          <p:cNvPr id="45" name="Zástupný Nadpis elementu">
            <a:extLst>
              <a:ext uri="{FF2B5EF4-FFF2-40B4-BE49-F238E27FC236}">
                <a16:creationId xmlns:a16="http://schemas.microsoft.com/office/drawing/2014/main" id="{F16D35EB-9272-4717-855D-667F9C52E6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84289" y="7793034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2" name="Zástupný Nadpis elementu">
            <a:extLst>
              <a:ext uri="{FF2B5EF4-FFF2-40B4-BE49-F238E27FC236}">
                <a16:creationId xmlns:a16="http://schemas.microsoft.com/office/drawing/2014/main" id="{FB8F2453-69CF-47F0-9FFC-67BC5726F4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4289" y="8766171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3" name="Zástupný Nadpis elementu">
            <a:extLst>
              <a:ext uri="{FF2B5EF4-FFF2-40B4-BE49-F238E27FC236}">
                <a16:creationId xmlns:a16="http://schemas.microsoft.com/office/drawing/2014/main" id="{98ACE808-68F7-4672-96E7-4C0F233036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4289" y="9737721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4" name="Zástupný Nadpis elementu">
            <a:extLst>
              <a:ext uri="{FF2B5EF4-FFF2-40B4-BE49-F238E27FC236}">
                <a16:creationId xmlns:a16="http://schemas.microsoft.com/office/drawing/2014/main" id="{AB8C1ED7-CC37-413D-A6F3-4FBFC7BBC02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84289" y="10709271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5" name="Zástupný Nadpis elementu">
            <a:extLst>
              <a:ext uri="{FF2B5EF4-FFF2-40B4-BE49-F238E27FC236}">
                <a16:creationId xmlns:a16="http://schemas.microsoft.com/office/drawing/2014/main" id="{B6637B78-EA97-4DDD-80FA-9B24758304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553085" y="5994000"/>
            <a:ext cx="6108248" cy="1765300"/>
          </a:xfrm>
          <a:prstGeom prst="rect">
            <a:avLst/>
          </a:pr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5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en-US" dirty="0"/>
              <a:t>$</a:t>
            </a:r>
            <a:r>
              <a:rPr lang="cs-CZ" dirty="0"/>
              <a:t>/měsíc</a:t>
            </a:r>
          </a:p>
        </p:txBody>
      </p:sp>
      <p:sp>
        <p:nvSpPr>
          <p:cNvPr id="66" name="Zástupný Nadpis elementu">
            <a:extLst>
              <a:ext uri="{FF2B5EF4-FFF2-40B4-BE49-F238E27FC236}">
                <a16:creationId xmlns:a16="http://schemas.microsoft.com/office/drawing/2014/main" id="{E55D23F5-A2DC-4D52-9A02-7F0E493641F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553085" y="7792075"/>
            <a:ext cx="6108248" cy="936000"/>
          </a:xfrm>
          <a:prstGeom prst="rect">
            <a:avLst/>
          </a:pr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7" name="Zástupný Nadpis elementu">
            <a:extLst>
              <a:ext uri="{FF2B5EF4-FFF2-40B4-BE49-F238E27FC236}">
                <a16:creationId xmlns:a16="http://schemas.microsoft.com/office/drawing/2014/main" id="{39C1CCAA-9CFE-452D-80CD-B92EBA19A1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553085" y="8765212"/>
            <a:ext cx="6108248" cy="936000"/>
          </a:xfrm>
          <a:prstGeom prst="rect">
            <a:avLst/>
          </a:pr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8" name="Zástupný Nadpis elementu">
            <a:extLst>
              <a:ext uri="{FF2B5EF4-FFF2-40B4-BE49-F238E27FC236}">
                <a16:creationId xmlns:a16="http://schemas.microsoft.com/office/drawing/2014/main" id="{F46B956E-DD74-4244-B003-96BF794A5B1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553085" y="9736762"/>
            <a:ext cx="6108248" cy="936000"/>
          </a:xfrm>
          <a:prstGeom prst="rect">
            <a:avLst/>
          </a:pr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69" name="Zástupný Nadpis elementu">
            <a:extLst>
              <a:ext uri="{FF2B5EF4-FFF2-40B4-BE49-F238E27FC236}">
                <a16:creationId xmlns:a16="http://schemas.microsoft.com/office/drawing/2014/main" id="{0E2D75E9-E45F-4101-BBAA-826CB305203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553085" y="10708312"/>
            <a:ext cx="6108248" cy="936000"/>
          </a:xfrm>
          <a:prstGeom prst="rect">
            <a:avLst/>
          </a:pr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70" name="Zástupný Nadpis elementu">
            <a:extLst>
              <a:ext uri="{FF2B5EF4-FFF2-40B4-BE49-F238E27FC236}">
                <a16:creationId xmlns:a16="http://schemas.microsoft.com/office/drawing/2014/main" id="{9BA34207-674D-4B8D-8D65-83356065985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524953" y="5994000"/>
            <a:ext cx="6108248" cy="17653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5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en-US" dirty="0"/>
              <a:t>$</a:t>
            </a:r>
            <a:r>
              <a:rPr lang="cs-CZ" dirty="0"/>
              <a:t>/měsíc</a:t>
            </a:r>
          </a:p>
        </p:txBody>
      </p:sp>
      <p:sp>
        <p:nvSpPr>
          <p:cNvPr id="71" name="Zástupný Nadpis elementu">
            <a:extLst>
              <a:ext uri="{FF2B5EF4-FFF2-40B4-BE49-F238E27FC236}">
                <a16:creationId xmlns:a16="http://schemas.microsoft.com/office/drawing/2014/main" id="{13E2C724-B01D-45B6-983A-E12F08E85CA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524953" y="7792071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72" name="Zástupný Nadpis elementu">
            <a:extLst>
              <a:ext uri="{FF2B5EF4-FFF2-40B4-BE49-F238E27FC236}">
                <a16:creationId xmlns:a16="http://schemas.microsoft.com/office/drawing/2014/main" id="{3D9DB0CC-FB5D-488E-B7EA-F30AA9D1D0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524953" y="8765208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73" name="Zástupný Nadpis elementu">
            <a:extLst>
              <a:ext uri="{FF2B5EF4-FFF2-40B4-BE49-F238E27FC236}">
                <a16:creationId xmlns:a16="http://schemas.microsoft.com/office/drawing/2014/main" id="{0DE00DBF-F580-4750-AF35-ED8D60E3E6F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524953" y="9736758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74" name="Zástupný Nadpis elementu">
            <a:extLst>
              <a:ext uri="{FF2B5EF4-FFF2-40B4-BE49-F238E27FC236}">
                <a16:creationId xmlns:a16="http://schemas.microsoft.com/office/drawing/2014/main" id="{6A769CE9-FA5C-49C2-8034-BA59D14D54B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524953" y="10708308"/>
            <a:ext cx="6108248" cy="936000"/>
          </a:xfrm>
          <a:prstGeom prst="rect">
            <a:avLst/>
          </a:pr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75" name="Zástupný Nadpis elementu">
            <a:extLst>
              <a:ext uri="{FF2B5EF4-FFF2-40B4-BE49-F238E27FC236}">
                <a16:creationId xmlns:a16="http://schemas.microsoft.com/office/drawing/2014/main" id="{EAA67300-835F-42D4-91CB-1ABACCFFEF5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585200" y="5092696"/>
            <a:ext cx="6108603" cy="900113"/>
          </a:xfrm>
          <a:custGeom>
            <a:avLst/>
            <a:gdLst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603" h="900113">
                <a:moveTo>
                  <a:pt x="104512" y="0"/>
                </a:moveTo>
                <a:lnTo>
                  <a:pt x="6004091" y="0"/>
                </a:lnTo>
                <a:lnTo>
                  <a:pt x="6108603" y="104512"/>
                </a:lnTo>
                <a:lnTo>
                  <a:pt x="6108603" y="900113"/>
                </a:lnTo>
                <a:lnTo>
                  <a:pt x="6108603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4512"/>
                </a:lnTo>
                <a:lnTo>
                  <a:pt x="10451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produktu</a:t>
            </a:r>
          </a:p>
        </p:txBody>
      </p:sp>
      <p:sp>
        <p:nvSpPr>
          <p:cNvPr id="76" name="Zástupný Nadpis elementu">
            <a:extLst>
              <a:ext uri="{FF2B5EF4-FFF2-40B4-BE49-F238E27FC236}">
                <a16:creationId xmlns:a16="http://schemas.microsoft.com/office/drawing/2014/main" id="{20D97E62-A8A9-4313-AC80-82746C3EDE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5552000" y="5094000"/>
            <a:ext cx="6108603" cy="900113"/>
          </a:xfrm>
          <a:custGeom>
            <a:avLst/>
            <a:gdLst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603" h="900113">
                <a:moveTo>
                  <a:pt x="104512" y="0"/>
                </a:moveTo>
                <a:lnTo>
                  <a:pt x="6004091" y="0"/>
                </a:lnTo>
                <a:lnTo>
                  <a:pt x="6108603" y="104512"/>
                </a:lnTo>
                <a:lnTo>
                  <a:pt x="6108603" y="900113"/>
                </a:lnTo>
                <a:lnTo>
                  <a:pt x="6108603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4512"/>
                </a:lnTo>
                <a:lnTo>
                  <a:pt x="104512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produktu</a:t>
            </a:r>
          </a:p>
        </p:txBody>
      </p:sp>
      <p:sp>
        <p:nvSpPr>
          <p:cNvPr id="77" name="Zástupný Nadpis elementu">
            <a:extLst>
              <a:ext uri="{FF2B5EF4-FFF2-40B4-BE49-F238E27FC236}">
                <a16:creationId xmlns:a16="http://schemas.microsoft.com/office/drawing/2014/main" id="{50EB4BF6-7028-496B-B78E-2F92D73F27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525135" y="5094000"/>
            <a:ext cx="6108603" cy="900113"/>
          </a:xfrm>
          <a:custGeom>
            <a:avLst/>
            <a:gdLst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  <a:gd name="connsiteX0" fmla="*/ 104512 w 6108603"/>
              <a:gd name="connsiteY0" fmla="*/ 0 h 900113"/>
              <a:gd name="connsiteX1" fmla="*/ 6004091 w 6108603"/>
              <a:gd name="connsiteY1" fmla="*/ 0 h 900113"/>
              <a:gd name="connsiteX2" fmla="*/ 6108603 w 6108603"/>
              <a:gd name="connsiteY2" fmla="*/ 104512 h 900113"/>
              <a:gd name="connsiteX3" fmla="*/ 6108603 w 6108603"/>
              <a:gd name="connsiteY3" fmla="*/ 900113 h 900113"/>
              <a:gd name="connsiteX4" fmla="*/ 6108603 w 6108603"/>
              <a:gd name="connsiteY4" fmla="*/ 900113 h 900113"/>
              <a:gd name="connsiteX5" fmla="*/ 0 w 6108603"/>
              <a:gd name="connsiteY5" fmla="*/ 900113 h 900113"/>
              <a:gd name="connsiteX6" fmla="*/ 0 w 6108603"/>
              <a:gd name="connsiteY6" fmla="*/ 900113 h 900113"/>
              <a:gd name="connsiteX7" fmla="*/ 0 w 6108603"/>
              <a:gd name="connsiteY7" fmla="*/ 104512 h 900113"/>
              <a:gd name="connsiteX8" fmla="*/ 104512 w 6108603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603" h="900113">
                <a:moveTo>
                  <a:pt x="104512" y="0"/>
                </a:moveTo>
                <a:lnTo>
                  <a:pt x="6004091" y="0"/>
                </a:lnTo>
                <a:lnTo>
                  <a:pt x="6108603" y="104512"/>
                </a:lnTo>
                <a:lnTo>
                  <a:pt x="6108603" y="900113"/>
                </a:lnTo>
                <a:lnTo>
                  <a:pt x="6108603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4512"/>
                </a:lnTo>
                <a:lnTo>
                  <a:pt x="10451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produktu</a:t>
            </a:r>
          </a:p>
        </p:txBody>
      </p:sp>
      <p:sp>
        <p:nvSpPr>
          <p:cNvPr id="78" name="Zástupný Nadpis elementu">
            <a:extLst>
              <a:ext uri="{FF2B5EF4-FFF2-40B4-BE49-F238E27FC236}">
                <a16:creationId xmlns:a16="http://schemas.microsoft.com/office/drawing/2014/main" id="{A01F5A99-77B6-4F97-A94F-E1D8A07E04E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585200" y="11682413"/>
            <a:ext cx="6108248" cy="936000"/>
          </a:xfrm>
          <a:custGeom>
            <a:avLst/>
            <a:gdLst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248" h="936000">
                <a:moveTo>
                  <a:pt x="0" y="0"/>
                </a:moveTo>
                <a:lnTo>
                  <a:pt x="6108248" y="0"/>
                </a:lnTo>
                <a:lnTo>
                  <a:pt x="6108248" y="0"/>
                </a:lnTo>
                <a:lnTo>
                  <a:pt x="6108248" y="832282"/>
                </a:lnTo>
                <a:lnTo>
                  <a:pt x="6004530" y="936000"/>
                </a:lnTo>
                <a:lnTo>
                  <a:pt x="103718" y="936000"/>
                </a:lnTo>
                <a:lnTo>
                  <a:pt x="0" y="83228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79" name="Zástupný Nadpis elementu">
            <a:extLst>
              <a:ext uri="{FF2B5EF4-FFF2-40B4-BE49-F238E27FC236}">
                <a16:creationId xmlns:a16="http://schemas.microsoft.com/office/drawing/2014/main" id="{26F867D2-BC90-4DDF-A9D7-67B522022B9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552000" y="11682413"/>
            <a:ext cx="6108248" cy="936000"/>
          </a:xfrm>
          <a:custGeom>
            <a:avLst/>
            <a:gdLst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248" h="936000">
                <a:moveTo>
                  <a:pt x="0" y="0"/>
                </a:moveTo>
                <a:lnTo>
                  <a:pt x="6108248" y="0"/>
                </a:lnTo>
                <a:lnTo>
                  <a:pt x="6108248" y="0"/>
                </a:lnTo>
                <a:lnTo>
                  <a:pt x="6108248" y="832282"/>
                </a:lnTo>
                <a:lnTo>
                  <a:pt x="6004530" y="936000"/>
                </a:lnTo>
                <a:lnTo>
                  <a:pt x="103718" y="936000"/>
                </a:lnTo>
                <a:lnTo>
                  <a:pt x="0" y="83228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80" name="Zástupný Nadpis elementu">
            <a:extLst>
              <a:ext uri="{FF2B5EF4-FFF2-40B4-BE49-F238E27FC236}">
                <a16:creationId xmlns:a16="http://schemas.microsoft.com/office/drawing/2014/main" id="{3E192908-78C5-46D7-8868-59702DAE366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2523450" y="11682413"/>
            <a:ext cx="6108248" cy="936000"/>
          </a:xfrm>
          <a:custGeom>
            <a:avLst/>
            <a:gdLst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  <a:gd name="connsiteX0" fmla="*/ 0 w 6108248"/>
              <a:gd name="connsiteY0" fmla="*/ 0 h 936000"/>
              <a:gd name="connsiteX1" fmla="*/ 6108248 w 6108248"/>
              <a:gd name="connsiteY1" fmla="*/ 0 h 936000"/>
              <a:gd name="connsiteX2" fmla="*/ 6108248 w 6108248"/>
              <a:gd name="connsiteY2" fmla="*/ 0 h 936000"/>
              <a:gd name="connsiteX3" fmla="*/ 6108248 w 6108248"/>
              <a:gd name="connsiteY3" fmla="*/ 832282 h 936000"/>
              <a:gd name="connsiteX4" fmla="*/ 6004530 w 6108248"/>
              <a:gd name="connsiteY4" fmla="*/ 936000 h 936000"/>
              <a:gd name="connsiteX5" fmla="*/ 103718 w 6108248"/>
              <a:gd name="connsiteY5" fmla="*/ 936000 h 936000"/>
              <a:gd name="connsiteX6" fmla="*/ 0 w 6108248"/>
              <a:gd name="connsiteY6" fmla="*/ 832282 h 936000"/>
              <a:gd name="connsiteX7" fmla="*/ 0 w 6108248"/>
              <a:gd name="connsiteY7" fmla="*/ 0 h 936000"/>
              <a:gd name="connsiteX8" fmla="*/ 0 w 6108248"/>
              <a:gd name="connsiteY8" fmla="*/ 0 h 9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8248" h="936000">
                <a:moveTo>
                  <a:pt x="0" y="0"/>
                </a:moveTo>
                <a:lnTo>
                  <a:pt x="6108248" y="0"/>
                </a:lnTo>
                <a:lnTo>
                  <a:pt x="6108248" y="0"/>
                </a:lnTo>
                <a:lnTo>
                  <a:pt x="6108248" y="832282"/>
                </a:lnTo>
                <a:lnTo>
                  <a:pt x="6004530" y="936000"/>
                </a:lnTo>
                <a:lnTo>
                  <a:pt x="103718" y="936000"/>
                </a:lnTo>
                <a:lnTo>
                  <a:pt x="0" y="83228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</p:spTree>
    <p:extLst>
      <p:ext uri="{BB962C8B-B14F-4D97-AF65-F5344CB8AC3E}">
        <p14:creationId xmlns:p14="http://schemas.microsoft.com/office/powerpoint/2010/main" val="2682451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pos="9255" userDrawn="1">
          <p15:clr>
            <a:srgbClr val="FBAE40"/>
          </p15:clr>
        </p15:guide>
        <p15:guide id="14" pos="14188" userDrawn="1">
          <p15:clr>
            <a:srgbClr val="FBAE40"/>
          </p15:clr>
        </p15:guide>
        <p15:guide id="19" pos="1017" userDrawn="1">
          <p15:clr>
            <a:srgbClr val="FBAE40"/>
          </p15:clr>
        </p15:guide>
        <p15:guide id="20" pos="18037" userDrawn="1">
          <p15:clr>
            <a:srgbClr val="FBAE40"/>
          </p15:clr>
        </p15:guide>
        <p15:guide id="21" pos="4866" userDrawn="1">
          <p15:clr>
            <a:srgbClr val="FBAE40"/>
          </p15:clr>
        </p15:guide>
        <p15:guide id="22" pos="13646" userDrawn="1">
          <p15:clr>
            <a:srgbClr val="FBAE40"/>
          </p15:clr>
        </p15:guide>
        <p15:guide id="23" orient="horz" pos="3208" userDrawn="1">
          <p15:clr>
            <a:srgbClr val="FBAE40"/>
          </p15:clr>
        </p15:guide>
        <p15:guide id="24" orient="horz" pos="5499" userDrawn="1">
          <p15:clr>
            <a:srgbClr val="FBAE40"/>
          </p15:clr>
        </p15:guide>
        <p15:guide id="26" orient="horz" pos="4887" userDrawn="1">
          <p15:clr>
            <a:srgbClr val="FBAE40"/>
          </p15:clr>
        </p15:guide>
        <p15:guide id="30" pos="9797" userDrawn="1">
          <p15:clr>
            <a:srgbClr val="FBAE40"/>
          </p15:clr>
        </p15:guide>
        <p15:guide id="31" pos="5408" userDrawn="1">
          <p15:clr>
            <a:srgbClr val="FBAE40"/>
          </p15:clr>
        </p15:guide>
        <p15:guide id="34" orient="horz" pos="3775" userDrawn="1">
          <p15:clr>
            <a:srgbClr val="FBAE40"/>
          </p15:clr>
        </p15:guide>
        <p15:guide id="35" orient="horz" pos="4909" userDrawn="1">
          <p15:clr>
            <a:srgbClr val="FBAE40"/>
          </p15:clr>
        </p15:guide>
        <p15:guide id="36" orient="horz" pos="5522" userDrawn="1">
          <p15:clr>
            <a:srgbClr val="FBAE40"/>
          </p15:clr>
        </p15:guide>
        <p15:guide id="37" orient="horz" pos="6111" userDrawn="1">
          <p15:clr>
            <a:srgbClr val="FBAE40"/>
          </p15:clr>
        </p15:guide>
        <p15:guide id="38" orient="horz" pos="6134" userDrawn="1">
          <p15:clr>
            <a:srgbClr val="FBAE40"/>
          </p15:clr>
        </p15:guide>
        <p15:guide id="39" orient="horz" pos="6724" userDrawn="1">
          <p15:clr>
            <a:srgbClr val="FBAE40"/>
          </p15:clr>
        </p15:guide>
        <p15:guide id="40" orient="horz" pos="6746" userDrawn="1">
          <p15:clr>
            <a:srgbClr val="FBAE40"/>
          </p15:clr>
        </p15:guide>
        <p15:guide id="41" orient="horz" pos="7336" userDrawn="1">
          <p15:clr>
            <a:srgbClr val="FBAE40"/>
          </p15:clr>
        </p15:guide>
        <p15:guide id="42" orient="horz" pos="7359" userDrawn="1">
          <p15:clr>
            <a:srgbClr val="FBAE40"/>
          </p15:clr>
        </p15:guide>
        <p15:guide id="43" orient="horz" pos="7948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é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sp>
        <p:nvSpPr>
          <p:cNvPr id="19" name="Zástupný Nadpis elementu">
            <a:extLst>
              <a:ext uri="{FF2B5EF4-FFF2-40B4-BE49-F238E27FC236}">
                <a16:creationId xmlns:a16="http://schemas.microsoft.com/office/drawing/2014/main" id="{76E3B9E4-EC68-4B17-8199-685B4B57A4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14347" y="3797303"/>
            <a:ext cx="8054842" cy="900113"/>
          </a:xfrm>
          <a:custGeom>
            <a:avLst/>
            <a:gdLst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900113">
                <a:moveTo>
                  <a:pt x="101344" y="0"/>
                </a:moveTo>
                <a:lnTo>
                  <a:pt x="7953498" y="0"/>
                </a:lnTo>
                <a:lnTo>
                  <a:pt x="8054842" y="101344"/>
                </a:lnTo>
                <a:lnTo>
                  <a:pt x="8054842" y="900113"/>
                </a:lnTo>
                <a:lnTo>
                  <a:pt x="8054842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1344"/>
                </a:lnTo>
                <a:lnTo>
                  <a:pt x="10134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0" name="Zástupný Popis">
            <a:extLst>
              <a:ext uri="{FF2B5EF4-FFF2-40B4-BE49-F238E27FC236}">
                <a16:creationId xmlns:a16="http://schemas.microsoft.com/office/drawing/2014/main" id="{2F073A24-D1CB-44F6-81B5-E68C0877BF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4347" y="4697413"/>
            <a:ext cx="8054842" cy="3384550"/>
          </a:xfrm>
          <a:custGeom>
            <a:avLst/>
            <a:gdLst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3384550">
                <a:moveTo>
                  <a:pt x="0" y="0"/>
                </a:moveTo>
                <a:lnTo>
                  <a:pt x="8054842" y="0"/>
                </a:lnTo>
                <a:lnTo>
                  <a:pt x="8054842" y="0"/>
                </a:lnTo>
                <a:lnTo>
                  <a:pt x="8054842" y="3279764"/>
                </a:lnTo>
                <a:lnTo>
                  <a:pt x="7950056" y="3384550"/>
                </a:lnTo>
                <a:lnTo>
                  <a:pt x="104786" y="3384550"/>
                </a:lnTo>
                <a:lnTo>
                  <a:pt x="0" y="327976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540000" tIns="432000" rIns="540000" bIns="360000" anchor="t" anchorCtr="0">
            <a:normAutofit/>
          </a:bodyPr>
          <a:lstStyle>
            <a:lvl1pPr marL="359980" indent="-359980" algn="l">
              <a:lnSpc>
                <a:spcPct val="105000"/>
              </a:lnSpc>
              <a:spcBef>
                <a:spcPts val="0"/>
              </a:spcBef>
              <a:spcAft>
                <a:spcPts val="2500"/>
              </a:spcAft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 sz="3000"/>
            </a:lvl2pPr>
            <a:lvl3pPr marL="914348" indent="0">
              <a:buFontTx/>
              <a:buNone/>
              <a:defRPr sz="3000"/>
            </a:lvl3pPr>
            <a:lvl4pPr marL="1371522" indent="0">
              <a:buFontTx/>
              <a:buNone/>
              <a:defRPr sz="3000"/>
            </a:lvl4pPr>
            <a:lvl5pPr marL="1828697" indent="0">
              <a:buFontTx/>
              <a:buNone/>
              <a:defRPr sz="3000"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21" name="Zástupný Nadpis elementu">
            <a:extLst>
              <a:ext uri="{FF2B5EF4-FFF2-40B4-BE49-F238E27FC236}">
                <a16:creationId xmlns:a16="http://schemas.microsoft.com/office/drawing/2014/main" id="{CA596EA0-A610-4374-8AD0-65A40DC0F5C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095889" y="3797303"/>
            <a:ext cx="8054842" cy="900113"/>
          </a:xfrm>
          <a:custGeom>
            <a:avLst/>
            <a:gdLst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900113">
                <a:moveTo>
                  <a:pt x="101344" y="0"/>
                </a:moveTo>
                <a:lnTo>
                  <a:pt x="7953498" y="0"/>
                </a:lnTo>
                <a:lnTo>
                  <a:pt x="8054842" y="101344"/>
                </a:lnTo>
                <a:lnTo>
                  <a:pt x="8054842" y="900113"/>
                </a:lnTo>
                <a:lnTo>
                  <a:pt x="8054842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1344"/>
                </a:lnTo>
                <a:lnTo>
                  <a:pt x="10134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2" name="Zástupný Popis">
            <a:extLst>
              <a:ext uri="{FF2B5EF4-FFF2-40B4-BE49-F238E27FC236}">
                <a16:creationId xmlns:a16="http://schemas.microsoft.com/office/drawing/2014/main" id="{00AA410D-FDFB-4AF8-B185-C905D4C1347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095889" y="4697413"/>
            <a:ext cx="8054842" cy="3384550"/>
          </a:xfrm>
          <a:custGeom>
            <a:avLst/>
            <a:gdLst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3384550">
                <a:moveTo>
                  <a:pt x="0" y="0"/>
                </a:moveTo>
                <a:lnTo>
                  <a:pt x="8054842" y="0"/>
                </a:lnTo>
                <a:lnTo>
                  <a:pt x="8054842" y="0"/>
                </a:lnTo>
                <a:lnTo>
                  <a:pt x="8054842" y="3279764"/>
                </a:lnTo>
                <a:lnTo>
                  <a:pt x="7950056" y="3384550"/>
                </a:lnTo>
                <a:lnTo>
                  <a:pt x="104786" y="3384550"/>
                </a:lnTo>
                <a:lnTo>
                  <a:pt x="0" y="327976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540000" tIns="432000" rIns="540000" bIns="360000" anchor="t" anchorCtr="0">
            <a:normAutofit/>
          </a:bodyPr>
          <a:lstStyle>
            <a:lvl1pPr marL="359980" indent="-359980" algn="l">
              <a:lnSpc>
                <a:spcPct val="105000"/>
              </a:lnSpc>
              <a:spcBef>
                <a:spcPts val="0"/>
              </a:spcBef>
              <a:spcAft>
                <a:spcPts val="2500"/>
              </a:spcAft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 sz="3000"/>
            </a:lvl2pPr>
            <a:lvl3pPr marL="914348" indent="0">
              <a:buFontTx/>
              <a:buNone/>
              <a:defRPr sz="3000"/>
            </a:lvl3pPr>
            <a:lvl4pPr marL="1371522" indent="0">
              <a:buFontTx/>
              <a:buNone/>
              <a:defRPr sz="3000"/>
            </a:lvl4pPr>
            <a:lvl5pPr marL="1828697" indent="0">
              <a:buFontTx/>
              <a:buNone/>
              <a:defRPr sz="3000"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23" name="Zástupný Nadpis elementu">
            <a:extLst>
              <a:ext uri="{FF2B5EF4-FFF2-40B4-BE49-F238E27FC236}">
                <a16:creationId xmlns:a16="http://schemas.microsoft.com/office/drawing/2014/main" id="{19B48BF0-52AF-43D5-8046-E81522DFE1F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578896" y="3797303"/>
            <a:ext cx="8054842" cy="900113"/>
          </a:xfrm>
          <a:custGeom>
            <a:avLst/>
            <a:gdLst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900113">
                <a:moveTo>
                  <a:pt x="101344" y="0"/>
                </a:moveTo>
                <a:lnTo>
                  <a:pt x="7953498" y="0"/>
                </a:lnTo>
                <a:lnTo>
                  <a:pt x="8054842" y="101344"/>
                </a:lnTo>
                <a:lnTo>
                  <a:pt x="8054842" y="900113"/>
                </a:lnTo>
                <a:lnTo>
                  <a:pt x="8054842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1344"/>
                </a:lnTo>
                <a:lnTo>
                  <a:pt x="10134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4" name="Zástupný Popis">
            <a:extLst>
              <a:ext uri="{FF2B5EF4-FFF2-40B4-BE49-F238E27FC236}">
                <a16:creationId xmlns:a16="http://schemas.microsoft.com/office/drawing/2014/main" id="{BD050BA5-3C83-42A2-946F-F293CBBEE9F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578896" y="4697413"/>
            <a:ext cx="8054842" cy="3384550"/>
          </a:xfrm>
          <a:custGeom>
            <a:avLst/>
            <a:gdLst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3384550">
                <a:moveTo>
                  <a:pt x="0" y="0"/>
                </a:moveTo>
                <a:lnTo>
                  <a:pt x="8054842" y="0"/>
                </a:lnTo>
                <a:lnTo>
                  <a:pt x="8054842" y="0"/>
                </a:lnTo>
                <a:lnTo>
                  <a:pt x="8054842" y="3279764"/>
                </a:lnTo>
                <a:lnTo>
                  <a:pt x="7950056" y="3384550"/>
                </a:lnTo>
                <a:lnTo>
                  <a:pt x="104786" y="3384550"/>
                </a:lnTo>
                <a:lnTo>
                  <a:pt x="0" y="327976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540000" tIns="432000" rIns="540000" bIns="360000" anchor="t" anchorCtr="0">
            <a:normAutofit/>
          </a:bodyPr>
          <a:lstStyle>
            <a:lvl1pPr marL="359980" indent="-359980" algn="l">
              <a:lnSpc>
                <a:spcPct val="105000"/>
              </a:lnSpc>
              <a:spcBef>
                <a:spcPts val="0"/>
              </a:spcBef>
              <a:spcAft>
                <a:spcPts val="2500"/>
              </a:spcAft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 sz="3000"/>
            </a:lvl2pPr>
            <a:lvl3pPr marL="914348" indent="0">
              <a:buFontTx/>
              <a:buNone/>
              <a:defRPr sz="3000"/>
            </a:lvl3pPr>
            <a:lvl4pPr marL="1371522" indent="0">
              <a:buFontTx/>
              <a:buNone/>
              <a:defRPr sz="3000"/>
            </a:lvl4pPr>
            <a:lvl5pPr marL="1828697" indent="0">
              <a:buFontTx/>
              <a:buNone/>
              <a:defRPr sz="3000"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26" name="Zástupný Nadpis elementu">
            <a:extLst>
              <a:ext uri="{FF2B5EF4-FFF2-40B4-BE49-F238E27FC236}">
                <a16:creationId xmlns:a16="http://schemas.microsoft.com/office/drawing/2014/main" id="{77D54C84-40E2-44E0-ADD2-5E3408C6F9F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619383" y="9161465"/>
            <a:ext cx="8054842" cy="900113"/>
          </a:xfrm>
          <a:custGeom>
            <a:avLst/>
            <a:gdLst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900113">
                <a:moveTo>
                  <a:pt x="101344" y="0"/>
                </a:moveTo>
                <a:lnTo>
                  <a:pt x="7953498" y="0"/>
                </a:lnTo>
                <a:lnTo>
                  <a:pt x="8054842" y="101344"/>
                </a:lnTo>
                <a:lnTo>
                  <a:pt x="8054842" y="900113"/>
                </a:lnTo>
                <a:lnTo>
                  <a:pt x="8054842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1344"/>
                </a:lnTo>
                <a:lnTo>
                  <a:pt x="101344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7" name="Zástupný Popis">
            <a:extLst>
              <a:ext uri="{FF2B5EF4-FFF2-40B4-BE49-F238E27FC236}">
                <a16:creationId xmlns:a16="http://schemas.microsoft.com/office/drawing/2014/main" id="{F75EF3A8-E166-48D6-ABC0-E00C989BBAD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19383" y="10061575"/>
            <a:ext cx="8054842" cy="3384550"/>
          </a:xfrm>
          <a:custGeom>
            <a:avLst/>
            <a:gdLst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3384550">
                <a:moveTo>
                  <a:pt x="0" y="0"/>
                </a:moveTo>
                <a:lnTo>
                  <a:pt x="8054842" y="0"/>
                </a:lnTo>
                <a:lnTo>
                  <a:pt x="8054842" y="0"/>
                </a:lnTo>
                <a:lnTo>
                  <a:pt x="8054842" y="3279764"/>
                </a:lnTo>
                <a:lnTo>
                  <a:pt x="7950056" y="3384550"/>
                </a:lnTo>
                <a:lnTo>
                  <a:pt x="104786" y="3384550"/>
                </a:lnTo>
                <a:lnTo>
                  <a:pt x="0" y="327976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540000" tIns="432000" rIns="540000" bIns="360000" anchor="t" anchorCtr="0">
            <a:normAutofit/>
          </a:bodyPr>
          <a:lstStyle>
            <a:lvl1pPr marL="359980" indent="-359980" algn="l">
              <a:lnSpc>
                <a:spcPct val="105000"/>
              </a:lnSpc>
              <a:spcBef>
                <a:spcPts val="0"/>
              </a:spcBef>
              <a:spcAft>
                <a:spcPts val="2500"/>
              </a:spcAft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 sz="3000"/>
            </a:lvl2pPr>
            <a:lvl3pPr marL="914348" indent="0">
              <a:buFontTx/>
              <a:buNone/>
              <a:defRPr sz="3000"/>
            </a:lvl3pPr>
            <a:lvl4pPr marL="1371522" indent="0">
              <a:buFontTx/>
              <a:buNone/>
              <a:defRPr sz="3000"/>
            </a:lvl4pPr>
            <a:lvl5pPr marL="1828697" indent="0">
              <a:buFontTx/>
              <a:buNone/>
              <a:defRPr sz="3000"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28" name="Zástupný Nadpis elementu">
            <a:extLst>
              <a:ext uri="{FF2B5EF4-FFF2-40B4-BE49-F238E27FC236}">
                <a16:creationId xmlns:a16="http://schemas.microsoft.com/office/drawing/2014/main" id="{C9F2422E-46DC-42CF-B105-2D7BD652A87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100925" y="9161465"/>
            <a:ext cx="8054842" cy="900113"/>
          </a:xfrm>
          <a:custGeom>
            <a:avLst/>
            <a:gdLst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900113">
                <a:moveTo>
                  <a:pt x="101344" y="0"/>
                </a:moveTo>
                <a:lnTo>
                  <a:pt x="7953498" y="0"/>
                </a:lnTo>
                <a:lnTo>
                  <a:pt x="8054842" y="101344"/>
                </a:lnTo>
                <a:lnTo>
                  <a:pt x="8054842" y="900113"/>
                </a:lnTo>
                <a:lnTo>
                  <a:pt x="8054842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1344"/>
                </a:lnTo>
                <a:lnTo>
                  <a:pt x="101344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9" name="Zástupný Popis">
            <a:extLst>
              <a:ext uri="{FF2B5EF4-FFF2-40B4-BE49-F238E27FC236}">
                <a16:creationId xmlns:a16="http://schemas.microsoft.com/office/drawing/2014/main" id="{365E580F-C5D8-4C16-80C7-CA084A463C7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100925" y="10061575"/>
            <a:ext cx="8054842" cy="3384550"/>
          </a:xfrm>
          <a:custGeom>
            <a:avLst/>
            <a:gdLst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3384550">
                <a:moveTo>
                  <a:pt x="0" y="0"/>
                </a:moveTo>
                <a:lnTo>
                  <a:pt x="8054842" y="0"/>
                </a:lnTo>
                <a:lnTo>
                  <a:pt x="8054842" y="0"/>
                </a:lnTo>
                <a:lnTo>
                  <a:pt x="8054842" y="3279764"/>
                </a:lnTo>
                <a:lnTo>
                  <a:pt x="7950056" y="3384550"/>
                </a:lnTo>
                <a:lnTo>
                  <a:pt x="104786" y="3384550"/>
                </a:lnTo>
                <a:lnTo>
                  <a:pt x="0" y="327976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540000" tIns="432000" rIns="540000" bIns="360000" anchor="t" anchorCtr="0">
            <a:normAutofit/>
          </a:bodyPr>
          <a:lstStyle>
            <a:lvl1pPr marL="359980" indent="-359980" algn="l">
              <a:lnSpc>
                <a:spcPct val="105000"/>
              </a:lnSpc>
              <a:spcBef>
                <a:spcPts val="0"/>
              </a:spcBef>
              <a:spcAft>
                <a:spcPts val="2500"/>
              </a:spcAft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 sz="3000"/>
            </a:lvl2pPr>
            <a:lvl3pPr marL="914348" indent="0">
              <a:buFontTx/>
              <a:buNone/>
              <a:defRPr sz="3000"/>
            </a:lvl3pPr>
            <a:lvl4pPr marL="1371522" indent="0">
              <a:buFontTx/>
              <a:buNone/>
              <a:defRPr sz="3000"/>
            </a:lvl4pPr>
            <a:lvl5pPr marL="1828697" indent="0">
              <a:buFontTx/>
              <a:buNone/>
              <a:defRPr sz="3000"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30" name="Zástupný Nadpis elementu">
            <a:extLst>
              <a:ext uri="{FF2B5EF4-FFF2-40B4-BE49-F238E27FC236}">
                <a16:creationId xmlns:a16="http://schemas.microsoft.com/office/drawing/2014/main" id="{7BF16255-9E80-4284-AF9D-05661F1564A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0583932" y="9161465"/>
            <a:ext cx="8054842" cy="900113"/>
          </a:xfrm>
          <a:custGeom>
            <a:avLst/>
            <a:gdLst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  <a:gd name="connsiteX0" fmla="*/ 101344 w 8054842"/>
              <a:gd name="connsiteY0" fmla="*/ 0 h 900113"/>
              <a:gd name="connsiteX1" fmla="*/ 7953498 w 8054842"/>
              <a:gd name="connsiteY1" fmla="*/ 0 h 900113"/>
              <a:gd name="connsiteX2" fmla="*/ 8054842 w 8054842"/>
              <a:gd name="connsiteY2" fmla="*/ 101344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1344 h 900113"/>
              <a:gd name="connsiteX8" fmla="*/ 101344 w 8054842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900113">
                <a:moveTo>
                  <a:pt x="101344" y="0"/>
                </a:moveTo>
                <a:lnTo>
                  <a:pt x="7953498" y="0"/>
                </a:lnTo>
                <a:lnTo>
                  <a:pt x="8054842" y="101344"/>
                </a:lnTo>
                <a:lnTo>
                  <a:pt x="8054842" y="900113"/>
                </a:lnTo>
                <a:lnTo>
                  <a:pt x="8054842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1344"/>
                </a:lnTo>
                <a:lnTo>
                  <a:pt x="101344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31" name="Zástupný Popis">
            <a:extLst>
              <a:ext uri="{FF2B5EF4-FFF2-40B4-BE49-F238E27FC236}">
                <a16:creationId xmlns:a16="http://schemas.microsoft.com/office/drawing/2014/main" id="{0F2AAF6E-C131-4463-B4CB-6D2CAD6F9A1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583932" y="10061575"/>
            <a:ext cx="8054842" cy="3384550"/>
          </a:xfrm>
          <a:custGeom>
            <a:avLst/>
            <a:gdLst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79764 h 3384550"/>
              <a:gd name="connsiteX4" fmla="*/ 7950056 w 8054842"/>
              <a:gd name="connsiteY4" fmla="*/ 3384550 h 3384550"/>
              <a:gd name="connsiteX5" fmla="*/ 104786 w 8054842"/>
              <a:gd name="connsiteY5" fmla="*/ 3384550 h 3384550"/>
              <a:gd name="connsiteX6" fmla="*/ 0 w 8054842"/>
              <a:gd name="connsiteY6" fmla="*/ 3279764 h 3384550"/>
              <a:gd name="connsiteX7" fmla="*/ 0 w 8054842"/>
              <a:gd name="connsiteY7" fmla="*/ 0 h 3384550"/>
              <a:gd name="connsiteX8" fmla="*/ 0 w 8054842"/>
              <a:gd name="connsiteY8" fmla="*/ 0 h 33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3384550">
                <a:moveTo>
                  <a:pt x="0" y="0"/>
                </a:moveTo>
                <a:lnTo>
                  <a:pt x="8054842" y="0"/>
                </a:lnTo>
                <a:lnTo>
                  <a:pt x="8054842" y="0"/>
                </a:lnTo>
                <a:lnTo>
                  <a:pt x="8054842" y="3279764"/>
                </a:lnTo>
                <a:lnTo>
                  <a:pt x="7950056" y="3384550"/>
                </a:lnTo>
                <a:lnTo>
                  <a:pt x="104786" y="3384550"/>
                </a:lnTo>
                <a:lnTo>
                  <a:pt x="0" y="327976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540000" tIns="432000" rIns="540000" bIns="360000" anchor="t" anchorCtr="0">
            <a:normAutofit/>
          </a:bodyPr>
          <a:lstStyle>
            <a:lvl1pPr marL="359980" indent="-359980" algn="l">
              <a:lnSpc>
                <a:spcPct val="105000"/>
              </a:lnSpc>
              <a:spcBef>
                <a:spcPts val="0"/>
              </a:spcBef>
              <a:spcAft>
                <a:spcPts val="2500"/>
              </a:spcAft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 sz="3000"/>
            </a:lvl2pPr>
            <a:lvl3pPr marL="914348" indent="0">
              <a:buFontTx/>
              <a:buNone/>
              <a:defRPr sz="3000"/>
            </a:lvl3pPr>
            <a:lvl4pPr marL="1371522" indent="0">
              <a:buFontTx/>
              <a:buNone/>
              <a:defRPr sz="3000"/>
            </a:lvl4pPr>
            <a:lvl5pPr marL="1828697" indent="0">
              <a:buFontTx/>
              <a:buNone/>
              <a:defRPr sz="3000"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</p:spTree>
    <p:extLst>
      <p:ext uri="{BB962C8B-B14F-4D97-AF65-F5344CB8AC3E}">
        <p14:creationId xmlns:p14="http://schemas.microsoft.com/office/powerpoint/2010/main" val="3429388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pos="6975" userDrawn="1">
          <p15:clr>
            <a:srgbClr val="FBAE40"/>
          </p15:clr>
        </p15:guide>
        <p15:guide id="15" pos="12962" userDrawn="1">
          <p15:clr>
            <a:srgbClr val="FBAE40"/>
          </p15:clr>
        </p15:guide>
        <p15:guide id="19" pos="1017" userDrawn="1">
          <p15:clr>
            <a:srgbClr val="FBAE40"/>
          </p15:clr>
        </p15:guide>
        <p15:guide id="20" pos="18037" userDrawn="1">
          <p15:clr>
            <a:srgbClr val="FBAE40"/>
          </p15:clr>
        </p15:guide>
        <p15:guide id="23" orient="horz" pos="2392" userDrawn="1">
          <p15:clr>
            <a:srgbClr val="FBAE40"/>
          </p15:clr>
        </p15:guide>
        <p15:guide id="24" orient="horz" pos="5771" userDrawn="1">
          <p15:clr>
            <a:srgbClr val="FBAE40"/>
          </p15:clr>
        </p15:guide>
        <p15:guide id="25" orient="horz" pos="8470" userDrawn="1">
          <p15:clr>
            <a:srgbClr val="FBAE40"/>
          </p15:clr>
        </p15:guide>
        <p15:guide id="30" pos="12078" userDrawn="1">
          <p15:clr>
            <a:srgbClr val="FBAE40"/>
          </p15:clr>
        </p15:guide>
        <p15:guide id="31" pos="6091" userDrawn="1">
          <p15:clr>
            <a:srgbClr val="FBAE40"/>
          </p15:clr>
        </p15:guide>
        <p15:guide id="34" orient="horz" pos="2959" userDrawn="1">
          <p15:clr>
            <a:srgbClr val="FBAE40"/>
          </p15:clr>
        </p15:guide>
        <p15:guide id="35" orient="horz" pos="5091" userDrawn="1">
          <p15:clr>
            <a:srgbClr val="FBAE40"/>
          </p15:clr>
        </p15:guide>
        <p15:guide id="37" orient="horz" pos="6338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š serv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sp>
        <p:nvSpPr>
          <p:cNvPr id="31" name="Zástupný Text">
            <a:extLst>
              <a:ext uri="{FF2B5EF4-FFF2-40B4-BE49-F238E27FC236}">
                <a16:creationId xmlns:a16="http://schemas.microsoft.com/office/drawing/2014/main" id="{2E6FA0B5-5E85-4A13-9154-264405AEE0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34026" y="3581402"/>
            <a:ext cx="8344568" cy="3095625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</a:t>
            </a:r>
            <a:br>
              <a:rPr lang="cs-CZ" dirty="0"/>
            </a:br>
            <a:r>
              <a:rPr lang="cs-CZ" dirty="0"/>
              <a:t>Text</a:t>
            </a:r>
          </a:p>
        </p:txBody>
      </p:sp>
      <p:sp>
        <p:nvSpPr>
          <p:cNvPr id="32" name="Zástupný Text">
            <a:extLst>
              <a:ext uri="{FF2B5EF4-FFF2-40B4-BE49-F238E27FC236}">
                <a16:creationId xmlns:a16="http://schemas.microsoft.com/office/drawing/2014/main" id="{6DE46651-571C-4D21-A655-CEA1745827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34026" y="7324949"/>
            <a:ext cx="8344568" cy="3095625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</a:t>
            </a:r>
            <a:br>
              <a:rPr lang="cs-CZ" dirty="0"/>
            </a:br>
            <a:r>
              <a:rPr lang="cs-CZ" dirty="0"/>
              <a:t>Text</a:t>
            </a:r>
          </a:p>
        </p:txBody>
      </p:sp>
      <p:sp>
        <p:nvSpPr>
          <p:cNvPr id="33" name="Zástupný Text">
            <a:extLst>
              <a:ext uri="{FF2B5EF4-FFF2-40B4-BE49-F238E27FC236}">
                <a16:creationId xmlns:a16="http://schemas.microsoft.com/office/drawing/2014/main" id="{FEAF713D-C1D4-4C19-B40A-9920BA4350A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34026" y="11071228"/>
            <a:ext cx="8344568" cy="3095625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</a:t>
            </a:r>
            <a:br>
              <a:rPr lang="cs-CZ" dirty="0"/>
            </a:br>
            <a:r>
              <a:rPr lang="cs-CZ" dirty="0"/>
              <a:t>Text</a:t>
            </a:r>
          </a:p>
        </p:txBody>
      </p:sp>
      <p:sp>
        <p:nvSpPr>
          <p:cNvPr id="34" name="Zástupný Text">
            <a:extLst>
              <a:ext uri="{FF2B5EF4-FFF2-40B4-BE49-F238E27FC236}">
                <a16:creationId xmlns:a16="http://schemas.microsoft.com/office/drawing/2014/main" id="{8BED41F6-2E61-45B2-9E86-8D46F0063F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288633" y="3580188"/>
            <a:ext cx="8344568" cy="3095625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</a:t>
            </a:r>
            <a:br>
              <a:rPr lang="cs-CZ" dirty="0"/>
            </a:br>
            <a:r>
              <a:rPr lang="cs-CZ" dirty="0"/>
              <a:t>Text</a:t>
            </a:r>
          </a:p>
        </p:txBody>
      </p:sp>
      <p:sp>
        <p:nvSpPr>
          <p:cNvPr id="35" name="Zástupný Text">
            <a:extLst>
              <a:ext uri="{FF2B5EF4-FFF2-40B4-BE49-F238E27FC236}">
                <a16:creationId xmlns:a16="http://schemas.microsoft.com/office/drawing/2014/main" id="{F454C8F0-4DB5-4147-A531-189BFF3F96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88633" y="7323737"/>
            <a:ext cx="8344568" cy="3095625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</a:t>
            </a:r>
            <a:br>
              <a:rPr lang="cs-CZ" dirty="0"/>
            </a:br>
            <a:r>
              <a:rPr lang="cs-CZ" dirty="0"/>
              <a:t>Text</a:t>
            </a:r>
          </a:p>
        </p:txBody>
      </p:sp>
      <p:sp>
        <p:nvSpPr>
          <p:cNvPr id="36" name="Zástupný Text">
            <a:extLst>
              <a:ext uri="{FF2B5EF4-FFF2-40B4-BE49-F238E27FC236}">
                <a16:creationId xmlns:a16="http://schemas.microsoft.com/office/drawing/2014/main" id="{671768CC-1FF8-4FFF-8AC0-859C3AACE4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88633" y="11070016"/>
            <a:ext cx="8344568" cy="3095625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</a:t>
            </a:r>
            <a:br>
              <a:rPr lang="cs-CZ" dirty="0"/>
            </a:br>
            <a:r>
              <a:rPr lang="cs-CZ" dirty="0"/>
              <a:t>Text</a:t>
            </a:r>
          </a:p>
        </p:txBody>
      </p:sp>
      <p:sp>
        <p:nvSpPr>
          <p:cNvPr id="37" name="Zástupný Nadpis elementu">
            <a:extLst>
              <a:ext uri="{FF2B5EF4-FFF2-40B4-BE49-F238E27FC236}">
                <a16:creationId xmlns:a16="http://schemas.microsoft.com/office/drawing/2014/main" id="{5E517ACE-448F-4294-8362-0A5AD44955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14488" y="3582000"/>
            <a:ext cx="3096000" cy="3096000"/>
          </a:xfrm>
          <a:custGeom>
            <a:avLst/>
            <a:gdLst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000" h="3096000">
                <a:moveTo>
                  <a:pt x="0" y="112787"/>
                </a:moveTo>
                <a:lnTo>
                  <a:pt x="112787" y="0"/>
                </a:lnTo>
                <a:lnTo>
                  <a:pt x="2983213" y="0"/>
                </a:lnTo>
                <a:lnTo>
                  <a:pt x="3096000" y="112787"/>
                </a:lnTo>
                <a:lnTo>
                  <a:pt x="3096000" y="2983213"/>
                </a:lnTo>
                <a:lnTo>
                  <a:pt x="2983213" y="3096000"/>
                </a:lnTo>
                <a:lnTo>
                  <a:pt x="112787" y="3096000"/>
                </a:lnTo>
                <a:lnTo>
                  <a:pt x="0" y="2983213"/>
                </a:lnTo>
                <a:lnTo>
                  <a:pt x="0" y="112787"/>
                </a:lnTo>
                <a:close/>
              </a:path>
            </a:pathLst>
          </a:custGeom>
          <a:solidFill>
            <a:schemeClr val="tx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8" name="Zástupný Nadpis elementu">
            <a:extLst>
              <a:ext uri="{FF2B5EF4-FFF2-40B4-BE49-F238E27FC236}">
                <a16:creationId xmlns:a16="http://schemas.microsoft.com/office/drawing/2014/main" id="{19523DC1-9639-4332-B5BA-A589673E49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14488" y="7326000"/>
            <a:ext cx="3096000" cy="3096000"/>
          </a:xfrm>
          <a:custGeom>
            <a:avLst/>
            <a:gdLst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000" h="3096000">
                <a:moveTo>
                  <a:pt x="0" y="112787"/>
                </a:moveTo>
                <a:lnTo>
                  <a:pt x="112787" y="0"/>
                </a:lnTo>
                <a:lnTo>
                  <a:pt x="2983213" y="0"/>
                </a:lnTo>
                <a:lnTo>
                  <a:pt x="3096000" y="112787"/>
                </a:lnTo>
                <a:lnTo>
                  <a:pt x="3096000" y="2983213"/>
                </a:lnTo>
                <a:lnTo>
                  <a:pt x="2983213" y="3096000"/>
                </a:lnTo>
                <a:lnTo>
                  <a:pt x="112787" y="3096000"/>
                </a:lnTo>
                <a:lnTo>
                  <a:pt x="0" y="2983213"/>
                </a:lnTo>
                <a:lnTo>
                  <a:pt x="0" y="112787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9" name="Zástupný Nadpis elementu">
            <a:extLst>
              <a:ext uri="{FF2B5EF4-FFF2-40B4-BE49-F238E27FC236}">
                <a16:creationId xmlns:a16="http://schemas.microsoft.com/office/drawing/2014/main" id="{67ABBA4F-37B4-4B82-BDFD-65D164060F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14488" y="11068051"/>
            <a:ext cx="3096000" cy="3096000"/>
          </a:xfrm>
          <a:custGeom>
            <a:avLst/>
            <a:gdLst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000" h="3096000">
                <a:moveTo>
                  <a:pt x="0" y="112787"/>
                </a:moveTo>
                <a:lnTo>
                  <a:pt x="112787" y="0"/>
                </a:lnTo>
                <a:lnTo>
                  <a:pt x="2983213" y="0"/>
                </a:lnTo>
                <a:lnTo>
                  <a:pt x="3096000" y="112787"/>
                </a:lnTo>
                <a:lnTo>
                  <a:pt x="3096000" y="2983213"/>
                </a:lnTo>
                <a:lnTo>
                  <a:pt x="2983213" y="3096000"/>
                </a:lnTo>
                <a:lnTo>
                  <a:pt x="112787" y="3096000"/>
                </a:lnTo>
                <a:lnTo>
                  <a:pt x="0" y="2983213"/>
                </a:lnTo>
                <a:lnTo>
                  <a:pt x="0" y="112787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0" name="Zástupný symbol obrázku 7">
            <a:extLst>
              <a:ext uri="{FF2B5EF4-FFF2-40B4-BE49-F238E27FC236}">
                <a16:creationId xmlns:a16="http://schemas.microsoft.com/office/drawing/2014/main" id="{30514D92-8A1D-4781-9BD3-64628392CC8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243326" y="4212000"/>
            <a:ext cx="1838325" cy="183832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41" name="Zástupný symbol obrázku 7">
            <a:extLst>
              <a:ext uri="{FF2B5EF4-FFF2-40B4-BE49-F238E27FC236}">
                <a16:creationId xmlns:a16="http://schemas.microsoft.com/office/drawing/2014/main" id="{DEFD246C-0D88-4563-BD1A-0B3805B80E1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243326" y="7956000"/>
            <a:ext cx="1838325" cy="183832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42" name="Zástupný symbol obrázku 7">
            <a:extLst>
              <a:ext uri="{FF2B5EF4-FFF2-40B4-BE49-F238E27FC236}">
                <a16:creationId xmlns:a16="http://schemas.microsoft.com/office/drawing/2014/main" id="{B73F5275-28DE-4841-A695-7D6C3A6E62C7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243326" y="11700000"/>
            <a:ext cx="1838325" cy="183832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43" name="Zástupný Nadpis elementu">
            <a:extLst>
              <a:ext uri="{FF2B5EF4-FFF2-40B4-BE49-F238E27FC236}">
                <a16:creationId xmlns:a16="http://schemas.microsoft.com/office/drawing/2014/main" id="{1211B71E-E997-4E71-AB5C-917B65B785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2675" y="3582612"/>
            <a:ext cx="3096000" cy="3096000"/>
          </a:xfrm>
          <a:custGeom>
            <a:avLst/>
            <a:gdLst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000" h="3096000">
                <a:moveTo>
                  <a:pt x="0" y="112787"/>
                </a:moveTo>
                <a:lnTo>
                  <a:pt x="112787" y="0"/>
                </a:lnTo>
                <a:lnTo>
                  <a:pt x="2983213" y="0"/>
                </a:lnTo>
                <a:lnTo>
                  <a:pt x="3096000" y="112787"/>
                </a:lnTo>
                <a:lnTo>
                  <a:pt x="3096000" y="2983213"/>
                </a:lnTo>
                <a:lnTo>
                  <a:pt x="2983213" y="3096000"/>
                </a:lnTo>
                <a:lnTo>
                  <a:pt x="112787" y="3096000"/>
                </a:lnTo>
                <a:lnTo>
                  <a:pt x="0" y="2983213"/>
                </a:lnTo>
                <a:lnTo>
                  <a:pt x="0" y="112787"/>
                </a:lnTo>
                <a:close/>
              </a:path>
            </a:pathLst>
          </a:custGeom>
          <a:solidFill>
            <a:schemeClr val="bg2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4" name="Zástupný Nadpis elementu">
            <a:extLst>
              <a:ext uri="{FF2B5EF4-FFF2-40B4-BE49-F238E27FC236}">
                <a16:creationId xmlns:a16="http://schemas.microsoft.com/office/drawing/2014/main" id="{F270AC2C-7A11-4B6C-B781-A6ED8A59570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322675" y="7326158"/>
            <a:ext cx="3096000" cy="3096000"/>
          </a:xfrm>
          <a:custGeom>
            <a:avLst/>
            <a:gdLst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000" h="3096000">
                <a:moveTo>
                  <a:pt x="0" y="112787"/>
                </a:moveTo>
                <a:lnTo>
                  <a:pt x="112787" y="0"/>
                </a:lnTo>
                <a:lnTo>
                  <a:pt x="2983213" y="0"/>
                </a:lnTo>
                <a:lnTo>
                  <a:pt x="3096000" y="112787"/>
                </a:lnTo>
                <a:lnTo>
                  <a:pt x="3096000" y="2983213"/>
                </a:lnTo>
                <a:lnTo>
                  <a:pt x="2983213" y="3096000"/>
                </a:lnTo>
                <a:lnTo>
                  <a:pt x="112787" y="3096000"/>
                </a:lnTo>
                <a:lnTo>
                  <a:pt x="0" y="2983213"/>
                </a:lnTo>
                <a:lnTo>
                  <a:pt x="0" y="112787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5" name="Zástupný Nadpis elementu">
            <a:extLst>
              <a:ext uri="{FF2B5EF4-FFF2-40B4-BE49-F238E27FC236}">
                <a16:creationId xmlns:a16="http://schemas.microsoft.com/office/drawing/2014/main" id="{6440DCF4-7B88-4C03-A6BD-FBA95CC75F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322675" y="11070850"/>
            <a:ext cx="3096000" cy="3096000"/>
          </a:xfrm>
          <a:custGeom>
            <a:avLst/>
            <a:gdLst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000" h="3096000">
                <a:moveTo>
                  <a:pt x="0" y="112787"/>
                </a:moveTo>
                <a:lnTo>
                  <a:pt x="112787" y="0"/>
                </a:lnTo>
                <a:lnTo>
                  <a:pt x="2983213" y="0"/>
                </a:lnTo>
                <a:lnTo>
                  <a:pt x="3096000" y="112787"/>
                </a:lnTo>
                <a:lnTo>
                  <a:pt x="3096000" y="2983213"/>
                </a:lnTo>
                <a:lnTo>
                  <a:pt x="2983213" y="3096000"/>
                </a:lnTo>
                <a:lnTo>
                  <a:pt x="112787" y="3096000"/>
                </a:lnTo>
                <a:lnTo>
                  <a:pt x="0" y="2983213"/>
                </a:lnTo>
                <a:lnTo>
                  <a:pt x="0" y="112787"/>
                </a:lnTo>
                <a:close/>
              </a:path>
            </a:pathLst>
          </a:custGeom>
          <a:solidFill>
            <a:schemeClr val="accent5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6" name="Zástupný symbol obrázku 7">
            <a:extLst>
              <a:ext uri="{FF2B5EF4-FFF2-40B4-BE49-F238E27FC236}">
                <a16:creationId xmlns:a16="http://schemas.microsoft.com/office/drawing/2014/main" id="{CFF6CF02-7B2C-4CB9-9DA4-C79332BE64F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6951513" y="4211450"/>
            <a:ext cx="1838325" cy="183832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47" name="Zástupný symbol obrázku 7">
            <a:extLst>
              <a:ext uri="{FF2B5EF4-FFF2-40B4-BE49-F238E27FC236}">
                <a16:creationId xmlns:a16="http://schemas.microsoft.com/office/drawing/2014/main" id="{146671FF-C423-49AF-BCD1-0641CE4452F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6951513" y="7954996"/>
            <a:ext cx="1838325" cy="183832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48" name="Zástupný symbol obrázku 7">
            <a:extLst>
              <a:ext uri="{FF2B5EF4-FFF2-40B4-BE49-F238E27FC236}">
                <a16:creationId xmlns:a16="http://schemas.microsoft.com/office/drawing/2014/main" id="{97254445-97F1-40C0-977A-524D4212746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6951513" y="11699688"/>
            <a:ext cx="1838325" cy="183832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</p:spTree>
    <p:extLst>
      <p:ext uri="{BB962C8B-B14F-4D97-AF65-F5344CB8AC3E}">
        <p14:creationId xmlns:p14="http://schemas.microsoft.com/office/powerpoint/2010/main" val="917518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pos="12785" userDrawn="1">
          <p15:clr>
            <a:srgbClr val="FBAE40"/>
          </p15:clr>
        </p15:guide>
        <p15:guide id="15" pos="12240" userDrawn="1">
          <p15:clr>
            <a:srgbClr val="FBAE40"/>
          </p15:clr>
        </p15:guide>
        <p15:guide id="20" pos="18037" userDrawn="1">
          <p15:clr>
            <a:srgbClr val="FBAE40"/>
          </p15:clr>
        </p15:guide>
        <p15:guide id="23" orient="horz" pos="2256" userDrawn="1">
          <p15:clr>
            <a:srgbClr val="FBAE40"/>
          </p15:clr>
        </p15:guide>
        <p15:guide id="24" orient="horz" pos="6565" userDrawn="1">
          <p15:clr>
            <a:srgbClr val="FBAE40"/>
          </p15:clr>
        </p15:guide>
        <p15:guide id="30" pos="10290" userDrawn="1">
          <p15:clr>
            <a:srgbClr val="FBAE40"/>
          </p15:clr>
        </p15:guide>
        <p15:guide id="31" pos="8742" userDrawn="1">
          <p15:clr>
            <a:srgbClr val="FBAE40"/>
          </p15:clr>
        </p15:guide>
        <p15:guide id="34" orient="horz" pos="4206" userDrawn="1">
          <p15:clr>
            <a:srgbClr val="FBAE40"/>
          </p15:clr>
        </p15:guide>
        <p15:guide id="35" orient="horz" pos="4615" userDrawn="1">
          <p15:clr>
            <a:srgbClr val="FBAE40"/>
          </p15:clr>
        </p15:guide>
        <p15:guide id="37" orient="horz" pos="8924" userDrawn="1">
          <p15:clr>
            <a:srgbClr val="FBAE40"/>
          </p15:clr>
        </p15:guide>
        <p15:guide id="38" orient="horz" pos="6973" userDrawn="1">
          <p15:clr>
            <a:srgbClr val="FBAE40"/>
          </p15:clr>
        </p15:guide>
        <p15:guide id="39" pos="2964" userDrawn="1">
          <p15:clr>
            <a:srgbClr val="FBAE40"/>
          </p15:clr>
        </p15:guide>
        <p15:guide id="40" pos="3486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y ke zkopír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DCA011DC-F39B-4A8C-9C8D-3BA345F18639}"/>
              </a:ext>
            </a:extLst>
          </p:cNvPr>
          <p:cNvCxnSpPr/>
          <p:nvPr userDrawn="1"/>
        </p:nvCxnSpPr>
        <p:spPr>
          <a:xfrm>
            <a:off x="6633932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ástupný text 40">
            <a:extLst>
              <a:ext uri="{FF2B5EF4-FFF2-40B4-BE49-F238E27FC236}">
                <a16:creationId xmlns:a16="http://schemas.microsoft.com/office/drawing/2014/main" id="{295A14F0-D631-41D2-9AF4-717D582D2DD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rot="3600000">
            <a:off x="21309007" y="6170893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rgbClr val="002624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59" name="Zástupný text 43">
            <a:extLst>
              <a:ext uri="{FF2B5EF4-FFF2-40B4-BE49-F238E27FC236}">
                <a16:creationId xmlns:a16="http://schemas.microsoft.com/office/drawing/2014/main" id="{69ACF4FD-2E2D-4CDF-8047-D30792EE78D1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 rot="18000000">
            <a:off x="17563251" y="9400296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rgbClr val="002624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0" name="Zástupný text 44">
            <a:extLst>
              <a:ext uri="{FF2B5EF4-FFF2-40B4-BE49-F238E27FC236}">
                <a16:creationId xmlns:a16="http://schemas.microsoft.com/office/drawing/2014/main" id="{C8A278C2-DCB2-4C43-90E8-CEAAA8F44672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 rot="14400000">
            <a:off x="19436056" y="11557098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rgbClr val="002624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1" name="Zástupný text 45">
            <a:extLst>
              <a:ext uri="{FF2B5EF4-FFF2-40B4-BE49-F238E27FC236}">
                <a16:creationId xmlns:a16="http://schemas.microsoft.com/office/drawing/2014/main" id="{E4B5F99D-0D3F-420A-94E9-89561C2CCAE8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 rot="10800000">
            <a:off x="22242812" y="11023708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rgbClr val="002624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2" name="Zástupný text 46">
            <a:extLst>
              <a:ext uri="{FF2B5EF4-FFF2-40B4-BE49-F238E27FC236}">
                <a16:creationId xmlns:a16="http://schemas.microsoft.com/office/drawing/2014/main" id="{63BC29B1-0A36-49CF-908D-2112B20D422D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 rot="7200000">
            <a:off x="23169730" y="8329346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2624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3" name="Zástupný text 47">
            <a:extLst>
              <a:ext uri="{FF2B5EF4-FFF2-40B4-BE49-F238E27FC236}">
                <a16:creationId xmlns:a16="http://schemas.microsoft.com/office/drawing/2014/main" id="{DF9E4285-6E50-4CF1-8150-207ED9AE43C9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8507036" y="6705281"/>
            <a:ext cx="3714624" cy="4278804"/>
          </a:xfrm>
          <a:custGeom>
            <a:avLst/>
            <a:gdLst>
              <a:gd name="connsiteX0" fmla="*/ 3705624 w 3714624"/>
              <a:gd name="connsiteY0" fmla="*/ 0 h 4278804"/>
              <a:gd name="connsiteX1" fmla="*/ 3714624 w 3714624"/>
              <a:gd name="connsiteY1" fmla="*/ 228 h 4278804"/>
              <a:gd name="connsiteX2" fmla="*/ 3714624 w 3714624"/>
              <a:gd name="connsiteY2" fmla="*/ 4278804 h 4278804"/>
              <a:gd name="connsiteX3" fmla="*/ 0 w 3714624"/>
              <a:gd name="connsiteY3" fmla="*/ 2134165 h 4278804"/>
              <a:gd name="connsiteX4" fmla="*/ 41162 w 3714624"/>
              <a:gd name="connsiteY4" fmla="*/ 2062591 h 4278804"/>
              <a:gd name="connsiteX5" fmla="*/ 3705624 w 3714624"/>
              <a:gd name="connsiteY5" fmla="*/ 0 h 42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624" h="4278804">
                <a:moveTo>
                  <a:pt x="3705624" y="0"/>
                </a:moveTo>
                <a:lnTo>
                  <a:pt x="3714624" y="228"/>
                </a:lnTo>
                <a:lnTo>
                  <a:pt x="3714624" y="4278804"/>
                </a:lnTo>
                <a:lnTo>
                  <a:pt x="0" y="2134165"/>
                </a:lnTo>
                <a:lnTo>
                  <a:pt x="41162" y="2062591"/>
                </a:lnTo>
                <a:cubicBezTo>
                  <a:pt x="792659" y="826019"/>
                  <a:pt x="2152660" y="0"/>
                  <a:pt x="3705624" y="0"/>
                </a:cubicBezTo>
                <a:close/>
              </a:path>
            </a:pathLst>
          </a:custGeom>
          <a:solidFill>
            <a:schemeClr val="bg2"/>
          </a:solidFill>
          <a:ln w="19050">
            <a:solidFill>
              <a:srgbClr val="002624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457200" indent="0">
              <a:spcBef>
                <a:spcPts val="0"/>
              </a:spcBef>
              <a:buFontTx/>
              <a:buNone/>
              <a:defRPr/>
            </a:lvl2pPr>
            <a:lvl3pPr marL="914400" indent="0">
              <a:spcBef>
                <a:spcPts val="0"/>
              </a:spcBef>
              <a:buFontTx/>
              <a:buNone/>
              <a:defRPr/>
            </a:lvl3pPr>
            <a:lvl4pPr marL="1371600" indent="0">
              <a:spcBef>
                <a:spcPts val="0"/>
              </a:spcBef>
              <a:buFontTx/>
              <a:buNone/>
              <a:defRPr/>
            </a:lvl4pPr>
            <a:lvl5pPr marL="182880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4" name="Zástupné Písmeno">
            <a:extLst>
              <a:ext uri="{FF2B5EF4-FFF2-40B4-BE49-F238E27FC236}">
                <a16:creationId xmlns:a16="http://schemas.microsoft.com/office/drawing/2014/main" id="{E4C6C563-AF13-4E0D-BC62-2C1B76A2DF4B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6012794" y="6709948"/>
            <a:ext cx="1328400" cy="132840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70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65" name="Zástupný Interval">
            <a:extLst>
              <a:ext uri="{FF2B5EF4-FFF2-40B4-BE49-F238E27FC236}">
                <a16:creationId xmlns:a16="http://schemas.microsoft.com/office/drawing/2014/main" id="{C11F644B-286D-42F4-89F1-DCFF89B8E01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615493" y="14008982"/>
            <a:ext cx="9162476" cy="612000"/>
          </a:xfrm>
          <a:custGeom>
            <a:avLst/>
            <a:gdLst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2476" h="612000">
                <a:moveTo>
                  <a:pt x="0" y="102002"/>
                </a:moveTo>
                <a:lnTo>
                  <a:pt x="102002" y="0"/>
                </a:lnTo>
                <a:lnTo>
                  <a:pt x="9060474" y="0"/>
                </a:lnTo>
                <a:lnTo>
                  <a:pt x="9162476" y="102002"/>
                </a:lnTo>
                <a:lnTo>
                  <a:pt x="9162476" y="509998"/>
                </a:lnTo>
                <a:lnTo>
                  <a:pt x="9060474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180000" tIns="36000" rIns="180000" bIns="36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6" name="Zástupný Interval">
            <a:extLst>
              <a:ext uri="{FF2B5EF4-FFF2-40B4-BE49-F238E27FC236}">
                <a16:creationId xmlns:a16="http://schemas.microsoft.com/office/drawing/2014/main" id="{E7FD2444-4A6C-4746-8B58-657C83C47A9C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1615493" y="13311837"/>
            <a:ext cx="9162476" cy="612000"/>
          </a:xfrm>
          <a:custGeom>
            <a:avLst/>
            <a:gdLst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2476" h="612000">
                <a:moveTo>
                  <a:pt x="0" y="102002"/>
                </a:moveTo>
                <a:lnTo>
                  <a:pt x="102002" y="0"/>
                </a:lnTo>
                <a:lnTo>
                  <a:pt x="9060474" y="0"/>
                </a:lnTo>
                <a:lnTo>
                  <a:pt x="9162476" y="102002"/>
                </a:lnTo>
                <a:lnTo>
                  <a:pt x="9162476" y="509998"/>
                </a:lnTo>
                <a:lnTo>
                  <a:pt x="9060474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lIns="180000" tIns="36000" rIns="180000" bIns="36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7" name="Zástupný Interval">
            <a:extLst>
              <a:ext uri="{FF2B5EF4-FFF2-40B4-BE49-F238E27FC236}">
                <a16:creationId xmlns:a16="http://schemas.microsoft.com/office/drawing/2014/main" id="{1A79844E-547D-4EA8-9CB5-671FFD3A5FE7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1615494" y="11917548"/>
            <a:ext cx="4954492" cy="612000"/>
          </a:xfrm>
          <a:custGeom>
            <a:avLst/>
            <a:gdLst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  <a:gd name="connsiteX0" fmla="*/ 0 w 4954492"/>
              <a:gd name="connsiteY0" fmla="*/ 102002 h 612000"/>
              <a:gd name="connsiteX1" fmla="*/ 102002 w 4954492"/>
              <a:gd name="connsiteY1" fmla="*/ 0 h 612000"/>
              <a:gd name="connsiteX2" fmla="*/ 4852490 w 4954492"/>
              <a:gd name="connsiteY2" fmla="*/ 0 h 612000"/>
              <a:gd name="connsiteX3" fmla="*/ 4954492 w 4954492"/>
              <a:gd name="connsiteY3" fmla="*/ 102002 h 612000"/>
              <a:gd name="connsiteX4" fmla="*/ 4954492 w 4954492"/>
              <a:gd name="connsiteY4" fmla="*/ 509998 h 612000"/>
              <a:gd name="connsiteX5" fmla="*/ 4852490 w 4954492"/>
              <a:gd name="connsiteY5" fmla="*/ 612000 h 612000"/>
              <a:gd name="connsiteX6" fmla="*/ 102002 w 4954492"/>
              <a:gd name="connsiteY6" fmla="*/ 612000 h 612000"/>
              <a:gd name="connsiteX7" fmla="*/ 0 w 4954492"/>
              <a:gd name="connsiteY7" fmla="*/ 509998 h 612000"/>
              <a:gd name="connsiteX8" fmla="*/ 0 w 4954492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4492" h="612000">
                <a:moveTo>
                  <a:pt x="0" y="102002"/>
                </a:moveTo>
                <a:lnTo>
                  <a:pt x="102002" y="0"/>
                </a:lnTo>
                <a:lnTo>
                  <a:pt x="4852490" y="0"/>
                </a:lnTo>
                <a:lnTo>
                  <a:pt x="4954492" y="102002"/>
                </a:lnTo>
                <a:lnTo>
                  <a:pt x="4954492" y="509998"/>
                </a:lnTo>
                <a:lnTo>
                  <a:pt x="4852490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180000" tIns="36000" rIns="180000" bIns="36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8" name="Zástupný Interval">
            <a:extLst>
              <a:ext uri="{FF2B5EF4-FFF2-40B4-BE49-F238E27FC236}">
                <a16:creationId xmlns:a16="http://schemas.microsoft.com/office/drawing/2014/main" id="{7C4C4582-A045-40B8-9205-AC25110C4588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1615494" y="12614692"/>
            <a:ext cx="7013306" cy="612000"/>
          </a:xfrm>
          <a:custGeom>
            <a:avLst/>
            <a:gdLst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  <a:gd name="connsiteX0" fmla="*/ 0 w 7013306"/>
              <a:gd name="connsiteY0" fmla="*/ 102002 h 612000"/>
              <a:gd name="connsiteX1" fmla="*/ 102002 w 7013306"/>
              <a:gd name="connsiteY1" fmla="*/ 0 h 612000"/>
              <a:gd name="connsiteX2" fmla="*/ 6911304 w 7013306"/>
              <a:gd name="connsiteY2" fmla="*/ 0 h 612000"/>
              <a:gd name="connsiteX3" fmla="*/ 7013306 w 7013306"/>
              <a:gd name="connsiteY3" fmla="*/ 102002 h 612000"/>
              <a:gd name="connsiteX4" fmla="*/ 7013306 w 7013306"/>
              <a:gd name="connsiteY4" fmla="*/ 509998 h 612000"/>
              <a:gd name="connsiteX5" fmla="*/ 6911304 w 7013306"/>
              <a:gd name="connsiteY5" fmla="*/ 612000 h 612000"/>
              <a:gd name="connsiteX6" fmla="*/ 102002 w 7013306"/>
              <a:gd name="connsiteY6" fmla="*/ 612000 h 612000"/>
              <a:gd name="connsiteX7" fmla="*/ 0 w 7013306"/>
              <a:gd name="connsiteY7" fmla="*/ 509998 h 612000"/>
              <a:gd name="connsiteX8" fmla="*/ 0 w 7013306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3306" h="612000">
                <a:moveTo>
                  <a:pt x="0" y="102002"/>
                </a:moveTo>
                <a:lnTo>
                  <a:pt x="102002" y="0"/>
                </a:lnTo>
                <a:lnTo>
                  <a:pt x="6911304" y="0"/>
                </a:lnTo>
                <a:lnTo>
                  <a:pt x="7013306" y="102002"/>
                </a:lnTo>
                <a:lnTo>
                  <a:pt x="7013306" y="509998"/>
                </a:lnTo>
                <a:lnTo>
                  <a:pt x="6911304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80000" tIns="36000" rIns="180000" bIns="36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69" name="Zástupný Nadpis elementu">
            <a:extLst>
              <a:ext uri="{FF2B5EF4-FFF2-40B4-BE49-F238E27FC236}">
                <a16:creationId xmlns:a16="http://schemas.microsoft.com/office/drawing/2014/main" id="{0E65DA4B-62C8-4FDF-B952-5216F18A46E6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12189830" y="12209802"/>
            <a:ext cx="3096000" cy="3096000"/>
          </a:xfrm>
          <a:custGeom>
            <a:avLst/>
            <a:gdLst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  <a:gd name="connsiteX0" fmla="*/ 0 w 3096000"/>
              <a:gd name="connsiteY0" fmla="*/ 112787 h 3096000"/>
              <a:gd name="connsiteX1" fmla="*/ 112787 w 3096000"/>
              <a:gd name="connsiteY1" fmla="*/ 0 h 3096000"/>
              <a:gd name="connsiteX2" fmla="*/ 2983213 w 3096000"/>
              <a:gd name="connsiteY2" fmla="*/ 0 h 3096000"/>
              <a:gd name="connsiteX3" fmla="*/ 3096000 w 3096000"/>
              <a:gd name="connsiteY3" fmla="*/ 112787 h 3096000"/>
              <a:gd name="connsiteX4" fmla="*/ 3096000 w 3096000"/>
              <a:gd name="connsiteY4" fmla="*/ 2983213 h 3096000"/>
              <a:gd name="connsiteX5" fmla="*/ 2983213 w 3096000"/>
              <a:gd name="connsiteY5" fmla="*/ 3096000 h 3096000"/>
              <a:gd name="connsiteX6" fmla="*/ 112787 w 3096000"/>
              <a:gd name="connsiteY6" fmla="*/ 3096000 h 3096000"/>
              <a:gd name="connsiteX7" fmla="*/ 0 w 3096000"/>
              <a:gd name="connsiteY7" fmla="*/ 2983213 h 3096000"/>
              <a:gd name="connsiteX8" fmla="*/ 0 w 3096000"/>
              <a:gd name="connsiteY8" fmla="*/ 112787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6000" h="3096000">
                <a:moveTo>
                  <a:pt x="0" y="112787"/>
                </a:moveTo>
                <a:lnTo>
                  <a:pt x="112787" y="0"/>
                </a:lnTo>
                <a:lnTo>
                  <a:pt x="2983213" y="0"/>
                </a:lnTo>
                <a:lnTo>
                  <a:pt x="3096000" y="112787"/>
                </a:lnTo>
                <a:lnTo>
                  <a:pt x="3096000" y="2983213"/>
                </a:lnTo>
                <a:lnTo>
                  <a:pt x="2983213" y="3096000"/>
                </a:lnTo>
                <a:lnTo>
                  <a:pt x="112787" y="3096000"/>
                </a:lnTo>
                <a:lnTo>
                  <a:pt x="0" y="2983213"/>
                </a:lnTo>
                <a:lnTo>
                  <a:pt x="0" y="112787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0" name="Zástupný symbol obrázku 7">
            <a:extLst>
              <a:ext uri="{FF2B5EF4-FFF2-40B4-BE49-F238E27FC236}">
                <a16:creationId xmlns:a16="http://schemas.microsoft.com/office/drawing/2014/main" id="{2A9C37B7-24C0-4331-A5F3-C306B23C159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2818030" y="12838640"/>
            <a:ext cx="1839600" cy="1838325"/>
          </a:xfrm>
        </p:spPr>
        <p:txBody>
          <a:bodyPr/>
          <a:lstStyle>
            <a:lvl1pPr>
              <a:buClr>
                <a:schemeClr val="bg1"/>
              </a:buClr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71" name="Zástupný Nadpis elementu">
            <a:extLst>
              <a:ext uri="{FF2B5EF4-FFF2-40B4-BE49-F238E27FC236}">
                <a16:creationId xmlns:a16="http://schemas.microsoft.com/office/drawing/2014/main" id="{B688FD38-A26C-4D67-AA61-941592D79E7E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1615493" y="2790003"/>
            <a:ext cx="8054842" cy="900113"/>
          </a:xfrm>
          <a:custGeom>
            <a:avLst/>
            <a:gdLst>
              <a:gd name="connsiteX0" fmla="*/ 107167 w 8054842"/>
              <a:gd name="connsiteY0" fmla="*/ 0 h 900113"/>
              <a:gd name="connsiteX1" fmla="*/ 7947675 w 8054842"/>
              <a:gd name="connsiteY1" fmla="*/ 0 h 900113"/>
              <a:gd name="connsiteX2" fmla="*/ 8054842 w 8054842"/>
              <a:gd name="connsiteY2" fmla="*/ 107167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7167 h 900113"/>
              <a:gd name="connsiteX8" fmla="*/ 107167 w 8054842"/>
              <a:gd name="connsiteY8" fmla="*/ 0 h 900113"/>
              <a:gd name="connsiteX0" fmla="*/ 107167 w 8054842"/>
              <a:gd name="connsiteY0" fmla="*/ 0 h 900113"/>
              <a:gd name="connsiteX1" fmla="*/ 7947675 w 8054842"/>
              <a:gd name="connsiteY1" fmla="*/ 0 h 900113"/>
              <a:gd name="connsiteX2" fmla="*/ 8054842 w 8054842"/>
              <a:gd name="connsiteY2" fmla="*/ 107167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7167 h 900113"/>
              <a:gd name="connsiteX8" fmla="*/ 107167 w 8054842"/>
              <a:gd name="connsiteY8" fmla="*/ 0 h 900113"/>
              <a:gd name="connsiteX0" fmla="*/ 107167 w 8054842"/>
              <a:gd name="connsiteY0" fmla="*/ 0 h 900113"/>
              <a:gd name="connsiteX1" fmla="*/ 7947675 w 8054842"/>
              <a:gd name="connsiteY1" fmla="*/ 0 h 900113"/>
              <a:gd name="connsiteX2" fmla="*/ 8054842 w 8054842"/>
              <a:gd name="connsiteY2" fmla="*/ 107167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7167 h 900113"/>
              <a:gd name="connsiteX8" fmla="*/ 107167 w 8054842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900113">
                <a:moveTo>
                  <a:pt x="107167" y="0"/>
                </a:moveTo>
                <a:lnTo>
                  <a:pt x="7947675" y="0"/>
                </a:lnTo>
                <a:lnTo>
                  <a:pt x="8054842" y="107167"/>
                </a:lnTo>
                <a:lnTo>
                  <a:pt x="8054842" y="900113"/>
                </a:lnTo>
                <a:lnTo>
                  <a:pt x="8054842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7167"/>
                </a:lnTo>
                <a:lnTo>
                  <a:pt x="107167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72" name="Zástupný Popis">
            <a:extLst>
              <a:ext uri="{FF2B5EF4-FFF2-40B4-BE49-F238E27FC236}">
                <a16:creationId xmlns:a16="http://schemas.microsoft.com/office/drawing/2014/main" id="{3455FA4F-383D-4A70-85D5-62231388D79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5493" y="3690000"/>
            <a:ext cx="8054842" cy="3384550"/>
          </a:xfrm>
          <a:custGeom>
            <a:avLst/>
            <a:gdLst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81355 h 3384550"/>
              <a:gd name="connsiteX4" fmla="*/ 7951647 w 8054842"/>
              <a:gd name="connsiteY4" fmla="*/ 3384550 h 3384550"/>
              <a:gd name="connsiteX5" fmla="*/ 103195 w 8054842"/>
              <a:gd name="connsiteY5" fmla="*/ 3384550 h 3384550"/>
              <a:gd name="connsiteX6" fmla="*/ 0 w 8054842"/>
              <a:gd name="connsiteY6" fmla="*/ 3281355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81355 h 3384550"/>
              <a:gd name="connsiteX4" fmla="*/ 7951647 w 8054842"/>
              <a:gd name="connsiteY4" fmla="*/ 3384550 h 3384550"/>
              <a:gd name="connsiteX5" fmla="*/ 103195 w 8054842"/>
              <a:gd name="connsiteY5" fmla="*/ 3384550 h 3384550"/>
              <a:gd name="connsiteX6" fmla="*/ 0 w 8054842"/>
              <a:gd name="connsiteY6" fmla="*/ 3281355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81355 h 3384550"/>
              <a:gd name="connsiteX4" fmla="*/ 7951647 w 8054842"/>
              <a:gd name="connsiteY4" fmla="*/ 3384550 h 3384550"/>
              <a:gd name="connsiteX5" fmla="*/ 103195 w 8054842"/>
              <a:gd name="connsiteY5" fmla="*/ 3384550 h 3384550"/>
              <a:gd name="connsiteX6" fmla="*/ 0 w 8054842"/>
              <a:gd name="connsiteY6" fmla="*/ 3281355 h 3384550"/>
              <a:gd name="connsiteX7" fmla="*/ 0 w 8054842"/>
              <a:gd name="connsiteY7" fmla="*/ 0 h 3384550"/>
              <a:gd name="connsiteX8" fmla="*/ 0 w 8054842"/>
              <a:gd name="connsiteY8" fmla="*/ 0 h 33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3384550">
                <a:moveTo>
                  <a:pt x="0" y="0"/>
                </a:moveTo>
                <a:lnTo>
                  <a:pt x="8054842" y="0"/>
                </a:lnTo>
                <a:lnTo>
                  <a:pt x="8054842" y="0"/>
                </a:lnTo>
                <a:lnTo>
                  <a:pt x="8054842" y="3281355"/>
                </a:lnTo>
                <a:lnTo>
                  <a:pt x="7951647" y="3384550"/>
                </a:lnTo>
                <a:lnTo>
                  <a:pt x="103195" y="3384550"/>
                </a:lnTo>
                <a:lnTo>
                  <a:pt x="0" y="32813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540000" tIns="432000" rIns="540000" bIns="360000" anchor="t" anchorCtr="0">
            <a:normAutofit/>
          </a:bodyPr>
          <a:lstStyle>
            <a:lvl1pPr marL="359980" indent="-359980" algn="l">
              <a:lnSpc>
                <a:spcPct val="105000"/>
              </a:lnSpc>
              <a:spcBef>
                <a:spcPts val="0"/>
              </a:spcBef>
              <a:spcAft>
                <a:spcPts val="2500"/>
              </a:spcAft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 sz="3000"/>
            </a:lvl2pPr>
            <a:lvl3pPr marL="914348" indent="0">
              <a:buFontTx/>
              <a:buNone/>
              <a:defRPr sz="3000"/>
            </a:lvl3pPr>
            <a:lvl4pPr marL="1371522" indent="0">
              <a:buFontTx/>
              <a:buNone/>
              <a:defRPr sz="3000"/>
            </a:lvl4pPr>
            <a:lvl5pPr marL="1828697" indent="0">
              <a:buFontTx/>
              <a:buNone/>
              <a:defRPr sz="3000"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73" name="Zástupný text 160">
            <a:extLst>
              <a:ext uri="{FF2B5EF4-FFF2-40B4-BE49-F238E27FC236}">
                <a16:creationId xmlns:a16="http://schemas.microsoft.com/office/drawing/2014/main" id="{A8267DDF-53EA-45C5-B66F-F6F5003A693B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 rot="10800000">
            <a:off x="16068957" y="53964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4" name="Zástupný text 160">
            <a:extLst>
              <a:ext uri="{FF2B5EF4-FFF2-40B4-BE49-F238E27FC236}">
                <a16:creationId xmlns:a16="http://schemas.microsoft.com/office/drawing/2014/main" id="{2C6ACDEC-4F27-4588-A989-D54749DB7865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 rot="10800000">
            <a:off x="16942501" y="53964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5" name="Zástupný text 160">
            <a:extLst>
              <a:ext uri="{FF2B5EF4-FFF2-40B4-BE49-F238E27FC236}">
                <a16:creationId xmlns:a16="http://schemas.microsoft.com/office/drawing/2014/main" id="{B230591C-A41A-4AAD-A339-D5708EF3D8E9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 rot="10800000">
            <a:off x="17816046" y="53964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6" name="Zástupný text 160">
            <a:extLst>
              <a:ext uri="{FF2B5EF4-FFF2-40B4-BE49-F238E27FC236}">
                <a16:creationId xmlns:a16="http://schemas.microsoft.com/office/drawing/2014/main" id="{5165E95F-EC7C-427C-A517-90534EC29B80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 rot="10800000">
            <a:off x="18689590" y="53964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7" name="Zástupný text 160">
            <a:extLst>
              <a:ext uri="{FF2B5EF4-FFF2-40B4-BE49-F238E27FC236}">
                <a16:creationId xmlns:a16="http://schemas.microsoft.com/office/drawing/2014/main" id="{5220CCF8-D3E6-40B0-BD5D-AB68961A1615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 rot="10800000">
            <a:off x="19563134" y="53964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8" name="Zástupný text 160">
            <a:extLst>
              <a:ext uri="{FF2B5EF4-FFF2-40B4-BE49-F238E27FC236}">
                <a16:creationId xmlns:a16="http://schemas.microsoft.com/office/drawing/2014/main" id="{ECEBE117-8591-4799-9410-A2D9D38F9D8F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 rot="10800000">
            <a:off x="20436676" y="5396400"/>
            <a:ext cx="570174" cy="673200"/>
          </a:xfrm>
          <a:custGeom>
            <a:avLst/>
            <a:gdLst>
              <a:gd name="connsiteX0" fmla="*/ 226800 w 453600"/>
              <a:gd name="connsiteY0" fmla="*/ 0 h 673200"/>
              <a:gd name="connsiteX1" fmla="*/ 453600 w 453600"/>
              <a:gd name="connsiteY1" fmla="*/ 219600 h 673200"/>
              <a:gd name="connsiteX2" fmla="*/ 453600 w 453600"/>
              <a:gd name="connsiteY2" fmla="*/ 618165 h 673200"/>
              <a:gd name="connsiteX3" fmla="*/ 398565 w 453600"/>
              <a:gd name="connsiteY3" fmla="*/ 673200 h 673200"/>
              <a:gd name="connsiteX4" fmla="*/ 55035 w 453600"/>
              <a:gd name="connsiteY4" fmla="*/ 673200 h 673200"/>
              <a:gd name="connsiteX5" fmla="*/ 0 w 453600"/>
              <a:gd name="connsiteY5" fmla="*/ 618165 h 673200"/>
              <a:gd name="connsiteX6" fmla="*/ 0 w 453600"/>
              <a:gd name="connsiteY6" fmla="*/ 219600 h 6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00" h="673200">
                <a:moveTo>
                  <a:pt x="226800" y="0"/>
                </a:moveTo>
                <a:lnTo>
                  <a:pt x="453600" y="219600"/>
                </a:lnTo>
                <a:lnTo>
                  <a:pt x="453600" y="618165"/>
                </a:lnTo>
                <a:lnTo>
                  <a:pt x="398565" y="673200"/>
                </a:lnTo>
                <a:lnTo>
                  <a:pt x="55035" y="673200"/>
                </a:lnTo>
                <a:lnTo>
                  <a:pt x="0" y="618165"/>
                </a:lnTo>
                <a:lnTo>
                  <a:pt x="0" y="2196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79" name="Zástupný Interval">
            <a:extLst>
              <a:ext uri="{FF2B5EF4-FFF2-40B4-BE49-F238E27FC236}">
                <a16:creationId xmlns:a16="http://schemas.microsoft.com/office/drawing/2014/main" id="{0893E0E3-A048-4F69-BB5F-BD64406BDDFF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1615493" y="14706127"/>
            <a:ext cx="9162476" cy="612000"/>
          </a:xfrm>
          <a:custGeom>
            <a:avLst/>
            <a:gdLst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  <a:gd name="connsiteX0" fmla="*/ 0 w 9162476"/>
              <a:gd name="connsiteY0" fmla="*/ 102002 h 612000"/>
              <a:gd name="connsiteX1" fmla="*/ 102002 w 9162476"/>
              <a:gd name="connsiteY1" fmla="*/ 0 h 612000"/>
              <a:gd name="connsiteX2" fmla="*/ 9060474 w 9162476"/>
              <a:gd name="connsiteY2" fmla="*/ 0 h 612000"/>
              <a:gd name="connsiteX3" fmla="*/ 9162476 w 9162476"/>
              <a:gd name="connsiteY3" fmla="*/ 102002 h 612000"/>
              <a:gd name="connsiteX4" fmla="*/ 9162476 w 9162476"/>
              <a:gd name="connsiteY4" fmla="*/ 509998 h 612000"/>
              <a:gd name="connsiteX5" fmla="*/ 9060474 w 9162476"/>
              <a:gd name="connsiteY5" fmla="*/ 612000 h 612000"/>
              <a:gd name="connsiteX6" fmla="*/ 102002 w 9162476"/>
              <a:gd name="connsiteY6" fmla="*/ 612000 h 612000"/>
              <a:gd name="connsiteX7" fmla="*/ 0 w 9162476"/>
              <a:gd name="connsiteY7" fmla="*/ 509998 h 612000"/>
              <a:gd name="connsiteX8" fmla="*/ 0 w 9162476"/>
              <a:gd name="connsiteY8" fmla="*/ 1020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2476" h="612000">
                <a:moveTo>
                  <a:pt x="0" y="102002"/>
                </a:moveTo>
                <a:lnTo>
                  <a:pt x="102002" y="0"/>
                </a:lnTo>
                <a:lnTo>
                  <a:pt x="9060474" y="0"/>
                </a:lnTo>
                <a:lnTo>
                  <a:pt x="9162476" y="102002"/>
                </a:lnTo>
                <a:lnTo>
                  <a:pt x="9162476" y="509998"/>
                </a:lnTo>
                <a:lnTo>
                  <a:pt x="9060474" y="612000"/>
                </a:lnTo>
                <a:lnTo>
                  <a:pt x="102002" y="612000"/>
                </a:lnTo>
                <a:lnTo>
                  <a:pt x="0" y="509998"/>
                </a:lnTo>
                <a:lnTo>
                  <a:pt x="0" y="1020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 lIns="180000" tIns="36000" rIns="180000" bIns="36000"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  <a:lvl2pPr marL="457174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2pPr>
            <a:lvl3pPr marL="914348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3pPr>
            <a:lvl4pPr marL="1371522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4pPr>
            <a:lvl5pPr marL="1828697" indent="0"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0" name="Zástupná Legenda">
            <a:extLst>
              <a:ext uri="{FF2B5EF4-FFF2-40B4-BE49-F238E27FC236}">
                <a16:creationId xmlns:a16="http://schemas.microsoft.com/office/drawing/2014/main" id="{7DF5A384-640B-417E-ADC4-C716161F9CA3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22454689" y="5468970"/>
            <a:ext cx="493200" cy="4932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81" name="Zástupná Legenda">
            <a:extLst>
              <a:ext uri="{FF2B5EF4-FFF2-40B4-BE49-F238E27FC236}">
                <a16:creationId xmlns:a16="http://schemas.microsoft.com/office/drawing/2014/main" id="{071590BC-7645-417D-903D-C05319D0DD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23399611" y="5468970"/>
            <a:ext cx="493200" cy="4932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82" name="Zástupná Legenda">
            <a:extLst>
              <a:ext uri="{FF2B5EF4-FFF2-40B4-BE49-F238E27FC236}">
                <a16:creationId xmlns:a16="http://schemas.microsoft.com/office/drawing/2014/main" id="{5AA31F25-3D9D-4841-A696-21A1B1F22155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26234371" y="5468970"/>
            <a:ext cx="493200" cy="493200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83" name="Zástupná Legenda">
            <a:extLst>
              <a:ext uri="{FF2B5EF4-FFF2-40B4-BE49-F238E27FC236}">
                <a16:creationId xmlns:a16="http://schemas.microsoft.com/office/drawing/2014/main" id="{48239296-27A6-4EBF-AC6A-C001D6E83440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27179293" y="5468970"/>
            <a:ext cx="493200" cy="49320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84" name="Zástupná Legenda">
            <a:extLst>
              <a:ext uri="{FF2B5EF4-FFF2-40B4-BE49-F238E27FC236}">
                <a16:creationId xmlns:a16="http://schemas.microsoft.com/office/drawing/2014/main" id="{75D7471A-E624-4CA7-A01F-B7286604E420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24344530" y="5468970"/>
            <a:ext cx="493200" cy="49320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85" name="Zástupná Legenda">
            <a:extLst>
              <a:ext uri="{FF2B5EF4-FFF2-40B4-BE49-F238E27FC236}">
                <a16:creationId xmlns:a16="http://schemas.microsoft.com/office/drawing/2014/main" id="{17349C33-7206-4C76-ABA4-61EEDC090FD2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25289452" y="5468970"/>
            <a:ext cx="493200" cy="493200"/>
          </a:xfrm>
          <a:prstGeom prst="ellipse">
            <a:avLst/>
          </a:prstGeom>
          <a:solidFill>
            <a:schemeClr val="bg2"/>
          </a:solidFill>
          <a:ln w="38100">
            <a:noFill/>
          </a:ln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</a:lstStyle>
          <a:p>
            <a:pPr lvl="0"/>
            <a:r>
              <a:rPr lang="cs-CZ" dirty="0"/>
              <a:t>  </a:t>
            </a:r>
          </a:p>
        </p:txBody>
      </p:sp>
      <p:sp>
        <p:nvSpPr>
          <p:cNvPr id="86" name="Zástupný Nadpis elementu">
            <a:extLst>
              <a:ext uri="{FF2B5EF4-FFF2-40B4-BE49-F238E27FC236}">
                <a16:creationId xmlns:a16="http://schemas.microsoft.com/office/drawing/2014/main" id="{94883F17-36A9-40A8-A0D2-BAC42FDA4B73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1614347" y="7344000"/>
            <a:ext cx="8054842" cy="900113"/>
          </a:xfrm>
          <a:custGeom>
            <a:avLst/>
            <a:gdLst>
              <a:gd name="connsiteX0" fmla="*/ 107167 w 8054842"/>
              <a:gd name="connsiteY0" fmla="*/ 0 h 900113"/>
              <a:gd name="connsiteX1" fmla="*/ 7947675 w 8054842"/>
              <a:gd name="connsiteY1" fmla="*/ 0 h 900113"/>
              <a:gd name="connsiteX2" fmla="*/ 8054842 w 8054842"/>
              <a:gd name="connsiteY2" fmla="*/ 107167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7167 h 900113"/>
              <a:gd name="connsiteX8" fmla="*/ 107167 w 8054842"/>
              <a:gd name="connsiteY8" fmla="*/ 0 h 900113"/>
              <a:gd name="connsiteX0" fmla="*/ 107167 w 8054842"/>
              <a:gd name="connsiteY0" fmla="*/ 0 h 900113"/>
              <a:gd name="connsiteX1" fmla="*/ 7947675 w 8054842"/>
              <a:gd name="connsiteY1" fmla="*/ 0 h 900113"/>
              <a:gd name="connsiteX2" fmla="*/ 8054842 w 8054842"/>
              <a:gd name="connsiteY2" fmla="*/ 107167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7167 h 900113"/>
              <a:gd name="connsiteX8" fmla="*/ 107167 w 8054842"/>
              <a:gd name="connsiteY8" fmla="*/ 0 h 900113"/>
              <a:gd name="connsiteX0" fmla="*/ 107167 w 8054842"/>
              <a:gd name="connsiteY0" fmla="*/ 0 h 900113"/>
              <a:gd name="connsiteX1" fmla="*/ 7947675 w 8054842"/>
              <a:gd name="connsiteY1" fmla="*/ 0 h 900113"/>
              <a:gd name="connsiteX2" fmla="*/ 8054842 w 8054842"/>
              <a:gd name="connsiteY2" fmla="*/ 107167 h 900113"/>
              <a:gd name="connsiteX3" fmla="*/ 8054842 w 8054842"/>
              <a:gd name="connsiteY3" fmla="*/ 900113 h 900113"/>
              <a:gd name="connsiteX4" fmla="*/ 8054842 w 8054842"/>
              <a:gd name="connsiteY4" fmla="*/ 900113 h 900113"/>
              <a:gd name="connsiteX5" fmla="*/ 0 w 8054842"/>
              <a:gd name="connsiteY5" fmla="*/ 900113 h 900113"/>
              <a:gd name="connsiteX6" fmla="*/ 0 w 8054842"/>
              <a:gd name="connsiteY6" fmla="*/ 900113 h 900113"/>
              <a:gd name="connsiteX7" fmla="*/ 0 w 8054842"/>
              <a:gd name="connsiteY7" fmla="*/ 107167 h 900113"/>
              <a:gd name="connsiteX8" fmla="*/ 107167 w 8054842"/>
              <a:gd name="connsiteY8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900113">
                <a:moveTo>
                  <a:pt x="107167" y="0"/>
                </a:moveTo>
                <a:lnTo>
                  <a:pt x="7947675" y="0"/>
                </a:lnTo>
                <a:lnTo>
                  <a:pt x="8054842" y="107167"/>
                </a:lnTo>
                <a:lnTo>
                  <a:pt x="8054842" y="900113"/>
                </a:lnTo>
                <a:lnTo>
                  <a:pt x="8054842" y="900113"/>
                </a:lnTo>
                <a:lnTo>
                  <a:pt x="0" y="900113"/>
                </a:lnTo>
                <a:lnTo>
                  <a:pt x="0" y="900113"/>
                </a:lnTo>
                <a:lnTo>
                  <a:pt x="0" y="107167"/>
                </a:lnTo>
                <a:lnTo>
                  <a:pt x="107167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87" name="Zástupný Popis">
            <a:extLst>
              <a:ext uri="{FF2B5EF4-FFF2-40B4-BE49-F238E27FC236}">
                <a16:creationId xmlns:a16="http://schemas.microsoft.com/office/drawing/2014/main" id="{48D46FE2-81E6-4165-B347-3DD685B56485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1614347" y="8244000"/>
            <a:ext cx="8054842" cy="3384550"/>
          </a:xfrm>
          <a:custGeom>
            <a:avLst/>
            <a:gdLst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81355 h 3384550"/>
              <a:gd name="connsiteX4" fmla="*/ 7951647 w 8054842"/>
              <a:gd name="connsiteY4" fmla="*/ 3384550 h 3384550"/>
              <a:gd name="connsiteX5" fmla="*/ 103195 w 8054842"/>
              <a:gd name="connsiteY5" fmla="*/ 3384550 h 3384550"/>
              <a:gd name="connsiteX6" fmla="*/ 0 w 8054842"/>
              <a:gd name="connsiteY6" fmla="*/ 3281355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81355 h 3384550"/>
              <a:gd name="connsiteX4" fmla="*/ 7951647 w 8054842"/>
              <a:gd name="connsiteY4" fmla="*/ 3384550 h 3384550"/>
              <a:gd name="connsiteX5" fmla="*/ 103195 w 8054842"/>
              <a:gd name="connsiteY5" fmla="*/ 3384550 h 3384550"/>
              <a:gd name="connsiteX6" fmla="*/ 0 w 8054842"/>
              <a:gd name="connsiteY6" fmla="*/ 3281355 h 3384550"/>
              <a:gd name="connsiteX7" fmla="*/ 0 w 8054842"/>
              <a:gd name="connsiteY7" fmla="*/ 0 h 3384550"/>
              <a:gd name="connsiteX8" fmla="*/ 0 w 8054842"/>
              <a:gd name="connsiteY8" fmla="*/ 0 h 3384550"/>
              <a:gd name="connsiteX0" fmla="*/ 0 w 8054842"/>
              <a:gd name="connsiteY0" fmla="*/ 0 h 3384550"/>
              <a:gd name="connsiteX1" fmla="*/ 8054842 w 8054842"/>
              <a:gd name="connsiteY1" fmla="*/ 0 h 3384550"/>
              <a:gd name="connsiteX2" fmla="*/ 8054842 w 8054842"/>
              <a:gd name="connsiteY2" fmla="*/ 0 h 3384550"/>
              <a:gd name="connsiteX3" fmla="*/ 8054842 w 8054842"/>
              <a:gd name="connsiteY3" fmla="*/ 3281355 h 3384550"/>
              <a:gd name="connsiteX4" fmla="*/ 7951647 w 8054842"/>
              <a:gd name="connsiteY4" fmla="*/ 3384550 h 3384550"/>
              <a:gd name="connsiteX5" fmla="*/ 103195 w 8054842"/>
              <a:gd name="connsiteY5" fmla="*/ 3384550 h 3384550"/>
              <a:gd name="connsiteX6" fmla="*/ 0 w 8054842"/>
              <a:gd name="connsiteY6" fmla="*/ 3281355 h 3384550"/>
              <a:gd name="connsiteX7" fmla="*/ 0 w 8054842"/>
              <a:gd name="connsiteY7" fmla="*/ 0 h 3384550"/>
              <a:gd name="connsiteX8" fmla="*/ 0 w 8054842"/>
              <a:gd name="connsiteY8" fmla="*/ 0 h 338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842" h="3384550">
                <a:moveTo>
                  <a:pt x="0" y="0"/>
                </a:moveTo>
                <a:lnTo>
                  <a:pt x="8054842" y="0"/>
                </a:lnTo>
                <a:lnTo>
                  <a:pt x="8054842" y="0"/>
                </a:lnTo>
                <a:lnTo>
                  <a:pt x="8054842" y="3281355"/>
                </a:lnTo>
                <a:lnTo>
                  <a:pt x="7951647" y="3384550"/>
                </a:lnTo>
                <a:lnTo>
                  <a:pt x="103195" y="3384550"/>
                </a:lnTo>
                <a:lnTo>
                  <a:pt x="0" y="32813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540000" tIns="432000" rIns="540000" bIns="360000" anchor="t" anchorCtr="0">
            <a:normAutofit/>
          </a:bodyPr>
          <a:lstStyle>
            <a:lvl1pPr marL="359980" indent="-359980" algn="l">
              <a:lnSpc>
                <a:spcPct val="105000"/>
              </a:lnSpc>
              <a:spcBef>
                <a:spcPts val="0"/>
              </a:spcBef>
              <a:spcAft>
                <a:spcPts val="2500"/>
              </a:spcAft>
              <a:buClr>
                <a:schemeClr val="tx2"/>
              </a:buClr>
              <a:buSzPct val="75000"/>
              <a:buFont typeface="Wingdings 2" panose="05020102010507070707" pitchFamily="18" charset="2"/>
              <a:buChar char="®"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 sz="3000"/>
            </a:lvl2pPr>
            <a:lvl3pPr marL="914348" indent="0">
              <a:buFontTx/>
              <a:buNone/>
              <a:defRPr sz="3000"/>
            </a:lvl3pPr>
            <a:lvl4pPr marL="1371522" indent="0">
              <a:buFontTx/>
              <a:buNone/>
              <a:defRPr sz="3000"/>
            </a:lvl4pPr>
            <a:lvl5pPr marL="1828697" indent="0">
              <a:buFontTx/>
              <a:buNone/>
              <a:defRPr sz="3000"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88" name="Zástupný Nadpis elementu">
            <a:extLst>
              <a:ext uri="{FF2B5EF4-FFF2-40B4-BE49-F238E27FC236}">
                <a16:creationId xmlns:a16="http://schemas.microsoft.com/office/drawing/2014/main" id="{4E574D21-C28C-4652-A232-B69142FDE10F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21741871" y="2790000"/>
            <a:ext cx="6891867" cy="882000"/>
          </a:xfrm>
          <a:custGeom>
            <a:avLst/>
            <a:gdLst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1867" h="900112">
                <a:moveTo>
                  <a:pt x="0" y="100813"/>
                </a:moveTo>
                <a:lnTo>
                  <a:pt x="100813" y="0"/>
                </a:lnTo>
                <a:lnTo>
                  <a:pt x="6791054" y="0"/>
                </a:lnTo>
                <a:lnTo>
                  <a:pt x="6891867" y="100813"/>
                </a:lnTo>
                <a:lnTo>
                  <a:pt x="6891867" y="799299"/>
                </a:lnTo>
                <a:lnTo>
                  <a:pt x="6791054" y="900112"/>
                </a:lnTo>
                <a:lnTo>
                  <a:pt x="100813" y="900112"/>
                </a:lnTo>
                <a:lnTo>
                  <a:pt x="0" y="799299"/>
                </a:lnTo>
                <a:lnTo>
                  <a:pt x="0" y="100813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segmentu</a:t>
            </a:r>
          </a:p>
        </p:txBody>
      </p:sp>
      <p:sp>
        <p:nvSpPr>
          <p:cNvPr id="89" name="Zástupný Nadpis elementu">
            <a:extLst>
              <a:ext uri="{FF2B5EF4-FFF2-40B4-BE49-F238E27FC236}">
                <a16:creationId xmlns:a16="http://schemas.microsoft.com/office/drawing/2014/main" id="{276D62C2-780A-4D57-B7F7-D64A4607E5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747983" y="3672000"/>
            <a:ext cx="6891867" cy="882000"/>
          </a:xfrm>
          <a:custGeom>
            <a:avLst/>
            <a:gdLst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  <a:gd name="connsiteX0" fmla="*/ 0 w 6891867"/>
              <a:gd name="connsiteY0" fmla="*/ 100813 h 900112"/>
              <a:gd name="connsiteX1" fmla="*/ 100813 w 6891867"/>
              <a:gd name="connsiteY1" fmla="*/ 0 h 900112"/>
              <a:gd name="connsiteX2" fmla="*/ 6791054 w 6891867"/>
              <a:gd name="connsiteY2" fmla="*/ 0 h 900112"/>
              <a:gd name="connsiteX3" fmla="*/ 6891867 w 6891867"/>
              <a:gd name="connsiteY3" fmla="*/ 100813 h 900112"/>
              <a:gd name="connsiteX4" fmla="*/ 6891867 w 6891867"/>
              <a:gd name="connsiteY4" fmla="*/ 799299 h 900112"/>
              <a:gd name="connsiteX5" fmla="*/ 6791054 w 6891867"/>
              <a:gd name="connsiteY5" fmla="*/ 900112 h 900112"/>
              <a:gd name="connsiteX6" fmla="*/ 100813 w 6891867"/>
              <a:gd name="connsiteY6" fmla="*/ 900112 h 900112"/>
              <a:gd name="connsiteX7" fmla="*/ 0 w 6891867"/>
              <a:gd name="connsiteY7" fmla="*/ 799299 h 900112"/>
              <a:gd name="connsiteX8" fmla="*/ 0 w 6891867"/>
              <a:gd name="connsiteY8" fmla="*/ 100813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91867" h="900112">
                <a:moveTo>
                  <a:pt x="0" y="100813"/>
                </a:moveTo>
                <a:lnTo>
                  <a:pt x="100813" y="0"/>
                </a:lnTo>
                <a:lnTo>
                  <a:pt x="6791054" y="0"/>
                </a:lnTo>
                <a:lnTo>
                  <a:pt x="6891867" y="100813"/>
                </a:lnTo>
                <a:lnTo>
                  <a:pt x="6891867" y="799299"/>
                </a:lnTo>
                <a:lnTo>
                  <a:pt x="6791054" y="900112"/>
                </a:lnTo>
                <a:lnTo>
                  <a:pt x="100813" y="900112"/>
                </a:lnTo>
                <a:lnTo>
                  <a:pt x="0" y="799299"/>
                </a:lnTo>
                <a:lnTo>
                  <a:pt x="0" y="100813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Název segmentu</a:t>
            </a:r>
          </a:p>
        </p:txBody>
      </p:sp>
      <p:sp>
        <p:nvSpPr>
          <p:cNvPr id="90" name="Zástupný Nadpis elementu">
            <a:extLst>
              <a:ext uri="{FF2B5EF4-FFF2-40B4-BE49-F238E27FC236}">
                <a16:creationId xmlns:a16="http://schemas.microsoft.com/office/drawing/2014/main" id="{F760727B-8C3B-4159-BA11-EB7887CCFC5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403991" y="2787299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91" name="Zástupný Nadpis elementu">
            <a:extLst>
              <a:ext uri="{FF2B5EF4-FFF2-40B4-BE49-F238E27FC236}">
                <a16:creationId xmlns:a16="http://schemas.microsoft.com/office/drawing/2014/main" id="{8447248B-0428-4A7C-9FE1-E953A763B15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0403416" y="3669299"/>
            <a:ext cx="4885086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2" name="Zástupný Nadpis elementu">
            <a:extLst>
              <a:ext uri="{FF2B5EF4-FFF2-40B4-BE49-F238E27FC236}">
                <a16:creationId xmlns:a16="http://schemas.microsoft.com/office/drawing/2014/main" id="{A43ABCBC-E982-4B85-9FD8-5157BF516ED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403416" y="5661960"/>
            <a:ext cx="4885086" cy="3509751"/>
          </a:xfrm>
          <a:custGeom>
            <a:avLst/>
            <a:gdLst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  <a:gd name="connsiteX0" fmla="*/ 0 w 4885086"/>
              <a:gd name="connsiteY0" fmla="*/ 0 h 3509751"/>
              <a:gd name="connsiteX1" fmla="*/ 4885086 w 4885086"/>
              <a:gd name="connsiteY1" fmla="*/ 0 h 3509751"/>
              <a:gd name="connsiteX2" fmla="*/ 4885086 w 4885086"/>
              <a:gd name="connsiteY2" fmla="*/ 0 h 3509751"/>
              <a:gd name="connsiteX3" fmla="*/ 4885086 w 4885086"/>
              <a:gd name="connsiteY3" fmla="*/ 3403932 h 3509751"/>
              <a:gd name="connsiteX4" fmla="*/ 4779267 w 4885086"/>
              <a:gd name="connsiteY4" fmla="*/ 3509751 h 3509751"/>
              <a:gd name="connsiteX5" fmla="*/ 105819 w 4885086"/>
              <a:gd name="connsiteY5" fmla="*/ 3509751 h 3509751"/>
              <a:gd name="connsiteX6" fmla="*/ 0 w 4885086"/>
              <a:gd name="connsiteY6" fmla="*/ 3403932 h 3509751"/>
              <a:gd name="connsiteX7" fmla="*/ 0 w 4885086"/>
              <a:gd name="connsiteY7" fmla="*/ 0 h 3509751"/>
              <a:gd name="connsiteX8" fmla="*/ 0 w 4885086"/>
              <a:gd name="connsiteY8" fmla="*/ 0 h 350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3509751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3403932"/>
                </a:lnTo>
                <a:lnTo>
                  <a:pt x="4779267" y="3509751"/>
                </a:lnTo>
                <a:lnTo>
                  <a:pt x="105819" y="3509751"/>
                </a:lnTo>
                <a:lnTo>
                  <a:pt x="0" y="340393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E2D6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3" name="Zástupný Nadpis elementu">
            <a:extLst>
              <a:ext uri="{FF2B5EF4-FFF2-40B4-BE49-F238E27FC236}">
                <a16:creationId xmlns:a16="http://schemas.microsoft.com/office/drawing/2014/main" id="{845D0FE7-2931-4673-BAFC-216B200FF36D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0402578" y="4778821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94" name="Zástupný Nadpis elementu">
            <a:extLst>
              <a:ext uri="{FF2B5EF4-FFF2-40B4-BE49-F238E27FC236}">
                <a16:creationId xmlns:a16="http://schemas.microsoft.com/office/drawing/2014/main" id="{1C1C5FC0-D056-4BF4-861E-4C54C21E58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04125" y="10258436"/>
            <a:ext cx="4885200" cy="1746038"/>
          </a:xfrm>
          <a:custGeom>
            <a:avLst/>
            <a:gdLst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  <a:gd name="connsiteX0" fmla="*/ 0 w 4889075"/>
              <a:gd name="connsiteY0" fmla="*/ 0 h 1746038"/>
              <a:gd name="connsiteX1" fmla="*/ 4889075 w 4889075"/>
              <a:gd name="connsiteY1" fmla="*/ 0 h 1746038"/>
              <a:gd name="connsiteX2" fmla="*/ 4889075 w 4889075"/>
              <a:gd name="connsiteY2" fmla="*/ 0 h 1746038"/>
              <a:gd name="connsiteX3" fmla="*/ 4889075 w 4889075"/>
              <a:gd name="connsiteY3" fmla="*/ 1641258 h 1746038"/>
              <a:gd name="connsiteX4" fmla="*/ 4784295 w 4889075"/>
              <a:gd name="connsiteY4" fmla="*/ 1746038 h 1746038"/>
              <a:gd name="connsiteX5" fmla="*/ 104780 w 4889075"/>
              <a:gd name="connsiteY5" fmla="*/ 1746038 h 1746038"/>
              <a:gd name="connsiteX6" fmla="*/ 0 w 4889075"/>
              <a:gd name="connsiteY6" fmla="*/ 1641258 h 1746038"/>
              <a:gd name="connsiteX7" fmla="*/ 0 w 4889075"/>
              <a:gd name="connsiteY7" fmla="*/ 0 h 1746038"/>
              <a:gd name="connsiteX8" fmla="*/ 0 w 4889075"/>
              <a:gd name="connsiteY8" fmla="*/ 0 h 174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9075" h="1746038">
                <a:moveTo>
                  <a:pt x="0" y="0"/>
                </a:moveTo>
                <a:lnTo>
                  <a:pt x="4889075" y="0"/>
                </a:lnTo>
                <a:lnTo>
                  <a:pt x="4889075" y="0"/>
                </a:lnTo>
                <a:lnTo>
                  <a:pt x="4889075" y="1641258"/>
                </a:lnTo>
                <a:lnTo>
                  <a:pt x="4784295" y="1746038"/>
                </a:lnTo>
                <a:lnTo>
                  <a:pt x="104780" y="1746038"/>
                </a:lnTo>
                <a:lnTo>
                  <a:pt x="0" y="164125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24000" tIns="216000" rIns="324000" bIns="36000" anchor="t" anchorCtr="0">
            <a:norm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  <p:sp>
        <p:nvSpPr>
          <p:cNvPr id="95" name="Zástupný Nadpis elementu">
            <a:extLst>
              <a:ext uri="{FF2B5EF4-FFF2-40B4-BE49-F238E27FC236}">
                <a16:creationId xmlns:a16="http://schemas.microsoft.com/office/drawing/2014/main" id="{2E64BF40-6174-4D96-8AEE-ADD41B1350F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0402578" y="9377036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96" name="Zástupný Nadpis elementu">
            <a:extLst>
              <a:ext uri="{FF2B5EF4-FFF2-40B4-BE49-F238E27FC236}">
                <a16:creationId xmlns:a16="http://schemas.microsoft.com/office/drawing/2014/main" id="{D965426B-E200-4949-94A9-D9B8CABC4CD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121055" y="2785476"/>
            <a:ext cx="4885795" cy="882000"/>
          </a:xfrm>
          <a:custGeom>
            <a:avLst/>
            <a:gdLst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  <a:gd name="connsiteX0" fmla="*/ 108901 w 4885795"/>
              <a:gd name="connsiteY0" fmla="*/ 0 h 882000"/>
              <a:gd name="connsiteX1" fmla="*/ 4776894 w 4885795"/>
              <a:gd name="connsiteY1" fmla="*/ 0 h 882000"/>
              <a:gd name="connsiteX2" fmla="*/ 4885795 w 4885795"/>
              <a:gd name="connsiteY2" fmla="*/ 108901 h 882000"/>
              <a:gd name="connsiteX3" fmla="*/ 4885795 w 4885795"/>
              <a:gd name="connsiteY3" fmla="*/ 882000 h 882000"/>
              <a:gd name="connsiteX4" fmla="*/ 4885795 w 4885795"/>
              <a:gd name="connsiteY4" fmla="*/ 882000 h 882000"/>
              <a:gd name="connsiteX5" fmla="*/ 0 w 4885795"/>
              <a:gd name="connsiteY5" fmla="*/ 882000 h 882000"/>
              <a:gd name="connsiteX6" fmla="*/ 0 w 4885795"/>
              <a:gd name="connsiteY6" fmla="*/ 882000 h 882000"/>
              <a:gd name="connsiteX7" fmla="*/ 0 w 4885795"/>
              <a:gd name="connsiteY7" fmla="*/ 108901 h 882000"/>
              <a:gd name="connsiteX8" fmla="*/ 108901 w 4885795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795" h="882000">
                <a:moveTo>
                  <a:pt x="108901" y="0"/>
                </a:moveTo>
                <a:lnTo>
                  <a:pt x="4776894" y="0"/>
                </a:lnTo>
                <a:lnTo>
                  <a:pt x="4885795" y="108901"/>
                </a:lnTo>
                <a:lnTo>
                  <a:pt x="4885795" y="882000"/>
                </a:lnTo>
                <a:lnTo>
                  <a:pt x="4885795" y="882000"/>
                </a:lnTo>
                <a:lnTo>
                  <a:pt x="0" y="882000"/>
                </a:lnTo>
                <a:lnTo>
                  <a:pt x="0" y="882000"/>
                </a:lnTo>
                <a:lnTo>
                  <a:pt x="0" y="108901"/>
                </a:lnTo>
                <a:lnTo>
                  <a:pt x="10890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2500" b="1" cap="all" spc="10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97" name="Zástupný Nadpis elementu">
            <a:extLst>
              <a:ext uri="{FF2B5EF4-FFF2-40B4-BE49-F238E27FC236}">
                <a16:creationId xmlns:a16="http://schemas.microsoft.com/office/drawing/2014/main" id="{F6A1758E-1567-4EE5-8FE5-AC04E2C88220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120480" y="3667476"/>
            <a:ext cx="4885086" cy="882000"/>
          </a:xfrm>
          <a:custGeom>
            <a:avLst/>
            <a:gdLst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  <a:gd name="connsiteX0" fmla="*/ 0 w 4885086"/>
              <a:gd name="connsiteY0" fmla="*/ 0 h 882000"/>
              <a:gd name="connsiteX1" fmla="*/ 4885086 w 4885086"/>
              <a:gd name="connsiteY1" fmla="*/ 0 h 882000"/>
              <a:gd name="connsiteX2" fmla="*/ 4885086 w 4885086"/>
              <a:gd name="connsiteY2" fmla="*/ 0 h 882000"/>
              <a:gd name="connsiteX3" fmla="*/ 4885086 w 4885086"/>
              <a:gd name="connsiteY3" fmla="*/ 774581 h 882000"/>
              <a:gd name="connsiteX4" fmla="*/ 4777667 w 4885086"/>
              <a:gd name="connsiteY4" fmla="*/ 882000 h 882000"/>
              <a:gd name="connsiteX5" fmla="*/ 107419 w 4885086"/>
              <a:gd name="connsiteY5" fmla="*/ 882000 h 882000"/>
              <a:gd name="connsiteX6" fmla="*/ 0 w 4885086"/>
              <a:gd name="connsiteY6" fmla="*/ 774581 h 882000"/>
              <a:gd name="connsiteX7" fmla="*/ 0 w 4885086"/>
              <a:gd name="connsiteY7" fmla="*/ 0 h 882000"/>
              <a:gd name="connsiteX8" fmla="*/ 0 w 4885086"/>
              <a:gd name="connsiteY8" fmla="*/ 0 h 8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086" h="882000">
                <a:moveTo>
                  <a:pt x="0" y="0"/>
                </a:moveTo>
                <a:lnTo>
                  <a:pt x="4885086" y="0"/>
                </a:lnTo>
                <a:lnTo>
                  <a:pt x="4885086" y="0"/>
                </a:lnTo>
                <a:lnTo>
                  <a:pt x="4885086" y="774581"/>
                </a:lnTo>
                <a:lnTo>
                  <a:pt x="4777667" y="882000"/>
                </a:lnTo>
                <a:lnTo>
                  <a:pt x="107419" y="882000"/>
                </a:lnTo>
                <a:lnTo>
                  <a:pt x="0" y="7745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E9E7"/>
          </a:solidFill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Tx/>
              <a:buNone/>
              <a:defRPr sz="3000" b="0" cap="none" spc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popisek.</a:t>
            </a:r>
          </a:p>
        </p:txBody>
      </p:sp>
    </p:spTree>
    <p:extLst>
      <p:ext uri="{BB962C8B-B14F-4D97-AF65-F5344CB8AC3E}">
        <p14:creationId xmlns:p14="http://schemas.microsoft.com/office/powerpoint/2010/main" val="2545673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5" userDrawn="1">
          <p15:clr>
            <a:srgbClr val="FBAE40"/>
          </p15:clr>
        </p15:guide>
        <p15:guide id="2" orient="horz" pos="5431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 nadpis a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4430-5659-436B-9B0C-C369A3FF7821}" type="datetime1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84E6235-5D14-4A99-B9EF-DCE72C2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47" y="628649"/>
            <a:ext cx="27018853" cy="1044576"/>
          </a:xfrm>
        </p:spPr>
        <p:txBody>
          <a:bodyPr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8BDD43-6422-46BC-B44C-93AC59DEA7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4347" y="1673226"/>
            <a:ext cx="27018853" cy="104457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Doplňující podnadpis</a:t>
            </a:r>
          </a:p>
        </p:txBody>
      </p: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CF703887-495B-40EA-8089-F627741C35A8}"/>
              </a:ext>
            </a:extLst>
          </p:cNvPr>
          <p:cNvCxnSpPr/>
          <p:nvPr userDrawn="1"/>
        </p:nvCxnSpPr>
        <p:spPr>
          <a:xfrm>
            <a:off x="2" y="2901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DCA011DC-F39B-4A8C-9C8D-3BA345F18639}"/>
              </a:ext>
            </a:extLst>
          </p:cNvPr>
          <p:cNvCxnSpPr/>
          <p:nvPr userDrawn="1"/>
        </p:nvCxnSpPr>
        <p:spPr>
          <a:xfrm>
            <a:off x="6633932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57C6582A-ADCB-4933-9DEA-E762F706910F}"/>
              </a:ext>
            </a:extLst>
          </p:cNvPr>
          <p:cNvCxnSpPr/>
          <p:nvPr userDrawn="1"/>
        </p:nvCxnSpPr>
        <p:spPr>
          <a:xfrm>
            <a:off x="16372145" y="0"/>
            <a:ext cx="0" cy="1720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045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5" userDrawn="1">
          <p15:clr>
            <a:srgbClr val="FBAE40"/>
          </p15:clr>
        </p15:guide>
        <p15:guide id="2" orient="horz" pos="543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E318-236C-4061-B65E-5D3266F2109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1D3A-8F00-4750-AB55-EFA47566C467}" type="datetime1">
              <a:rPr lang="cs-CZ" smtClean="0"/>
              <a:t>20.06.2023</a:t>
            </a:fld>
            <a:endParaRPr lang="cs-CZ"/>
          </a:p>
        </p:txBody>
      </p:sp>
      <p:sp>
        <p:nvSpPr>
          <p:cNvPr id="19" name="Zástupný text Popis hodnoty 2">
            <a:extLst>
              <a:ext uri="{FF2B5EF4-FFF2-40B4-BE49-F238E27FC236}">
                <a16:creationId xmlns:a16="http://schemas.microsoft.com/office/drawing/2014/main" id="{12C239A1-0FE9-4D7A-AF76-CA6FBA6B6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501267" y="6336000"/>
            <a:ext cx="4908702" cy="21881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17" name="Zástupný text Nadpis hodnoty 1">
            <a:extLst>
              <a:ext uri="{FF2B5EF4-FFF2-40B4-BE49-F238E27FC236}">
                <a16:creationId xmlns:a16="http://schemas.microsoft.com/office/drawing/2014/main" id="{FF5F0F47-2DCE-4D64-A4E1-1EBEEB919D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1266" y="5580000"/>
            <a:ext cx="4908702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18" name="Zástupný text Popis hodnoty 1">
            <a:extLst>
              <a:ext uri="{FF2B5EF4-FFF2-40B4-BE49-F238E27FC236}">
                <a16:creationId xmlns:a16="http://schemas.microsoft.com/office/drawing/2014/main" id="{DDA9C06C-B332-400B-BD7A-AB77A93112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101822" y="6336001"/>
            <a:ext cx="4932838" cy="21881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2" name="Zástupný symbol obrázku 21">
            <a:extLst>
              <a:ext uri="{FF2B5EF4-FFF2-40B4-BE49-F238E27FC236}">
                <a16:creationId xmlns:a16="http://schemas.microsoft.com/office/drawing/2014/main" id="{09ED6ECB-9F8E-46EA-86B3-81AD5BC822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5125453" y="3420000"/>
            <a:ext cx="1656000" cy="16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24" name="Zástupný symbol obrázku 21">
            <a:extLst>
              <a:ext uri="{FF2B5EF4-FFF2-40B4-BE49-F238E27FC236}">
                <a16:creationId xmlns:a16="http://schemas.microsoft.com/office/drawing/2014/main" id="{E551926A-E8E7-46A2-B62B-3B3635A7D8C1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2499255" y="3420000"/>
            <a:ext cx="1656000" cy="16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14" name="Zástupný text Nadpis hodnoty 1">
            <a:extLst>
              <a:ext uri="{FF2B5EF4-FFF2-40B4-BE49-F238E27FC236}">
                <a16:creationId xmlns:a16="http://schemas.microsoft.com/office/drawing/2014/main" id="{52A36F3A-D9FF-432E-8D49-D64D8D59C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01823" y="5580000"/>
            <a:ext cx="4931579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5" name="Zástupný text Popis hodnoty 2">
            <a:extLst>
              <a:ext uri="{FF2B5EF4-FFF2-40B4-BE49-F238E27FC236}">
                <a16:creationId xmlns:a16="http://schemas.microsoft.com/office/drawing/2014/main" id="{8AEB4298-B12D-4230-9A09-792CCD943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499257" y="11944113"/>
            <a:ext cx="4908703" cy="218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6" name="Zástupný text Nadpis hodnoty 1">
            <a:extLst>
              <a:ext uri="{FF2B5EF4-FFF2-40B4-BE49-F238E27FC236}">
                <a16:creationId xmlns:a16="http://schemas.microsoft.com/office/drawing/2014/main" id="{7120F4F3-3BF9-44D5-90E6-9AC2701DEB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499255" y="11188113"/>
            <a:ext cx="4910713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7" name="Zástupný text Popis hodnoty 1">
            <a:extLst>
              <a:ext uri="{FF2B5EF4-FFF2-40B4-BE49-F238E27FC236}">
                <a16:creationId xmlns:a16="http://schemas.microsoft.com/office/drawing/2014/main" id="{5DDFAB72-54B7-443C-867F-D1E06291C6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100566" y="11944114"/>
            <a:ext cx="4932838" cy="218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0" i="0" cap="none" baseline="0"/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Dodatečný popisek se stručným vysvětlením</a:t>
            </a:r>
          </a:p>
        </p:txBody>
      </p:sp>
      <p:sp>
        <p:nvSpPr>
          <p:cNvPr id="28" name="Zástupný text Nadpis hodnoty 1">
            <a:extLst>
              <a:ext uri="{FF2B5EF4-FFF2-40B4-BE49-F238E27FC236}">
                <a16:creationId xmlns:a16="http://schemas.microsoft.com/office/drawing/2014/main" id="{342C3DDC-58A8-40CB-B19B-2297EC5AC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100566" y="11188113"/>
            <a:ext cx="4932836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500" b="1" cap="all" spc="100" baseline="0">
                <a:latin typeface="+mn-lt"/>
                <a:cs typeface="Calibri" panose="020F0502020204030204" pitchFamily="34" charset="0"/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Nadpis elementu</a:t>
            </a:r>
          </a:p>
        </p:txBody>
      </p:sp>
      <p:sp>
        <p:nvSpPr>
          <p:cNvPr id="29" name="Zástupný symbol obrázku 21">
            <a:extLst>
              <a:ext uri="{FF2B5EF4-FFF2-40B4-BE49-F238E27FC236}">
                <a16:creationId xmlns:a16="http://schemas.microsoft.com/office/drawing/2014/main" id="{6F21C54F-A484-40D2-AD84-275A8294B7E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5100566" y="9028113"/>
            <a:ext cx="1656000" cy="16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30" name="Zástupný symbol obrázku 21">
            <a:extLst>
              <a:ext uri="{FF2B5EF4-FFF2-40B4-BE49-F238E27FC236}">
                <a16:creationId xmlns:a16="http://schemas.microsoft.com/office/drawing/2014/main" id="{61CE67D9-D35A-422D-8D2E-62F46DADEF0B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2499255" y="9028113"/>
            <a:ext cx="1656000" cy="1656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Ikona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48" y="6677031"/>
            <a:ext cx="11043007" cy="864075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12" name="Popis hodnoty úč. Y 18,48 cm" hidden="1">
            <a:extLst>
              <a:ext uri="{FF2B5EF4-FFF2-40B4-BE49-F238E27FC236}">
                <a16:creationId xmlns:a16="http://schemas.microsoft.com/office/drawing/2014/main" id="{53B8313A-4157-49D5-9C2B-DBCC8F8749D7}"/>
              </a:ext>
            </a:extLst>
          </p:cNvPr>
          <p:cNvCxnSpPr/>
          <p:nvPr userDrawn="1"/>
        </p:nvCxnSpPr>
        <p:spPr>
          <a:xfrm>
            <a:off x="2" y="6652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Nadpis elementu úč. Y 16,19 cm" hidden="1">
            <a:extLst>
              <a:ext uri="{FF2B5EF4-FFF2-40B4-BE49-F238E27FC236}">
                <a16:creationId xmlns:a16="http://schemas.microsoft.com/office/drawing/2014/main" id="{619EB56E-EF87-4981-8FF1-29FF6CE516F6}"/>
              </a:ext>
            </a:extLst>
          </p:cNvPr>
          <p:cNvCxnSpPr/>
          <p:nvPr userDrawn="1"/>
        </p:nvCxnSpPr>
        <p:spPr>
          <a:xfrm>
            <a:off x="2" y="5828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Číslo úč. Y 21,57 cm" hidden="1">
            <a:extLst>
              <a:ext uri="{FF2B5EF4-FFF2-40B4-BE49-F238E27FC236}">
                <a16:creationId xmlns:a16="http://schemas.microsoft.com/office/drawing/2014/main" id="{88C26A83-57C2-44E5-B162-A374D22D48C1}"/>
              </a:ext>
            </a:extLst>
          </p:cNvPr>
          <p:cNvCxnSpPr/>
          <p:nvPr userDrawn="1"/>
        </p:nvCxnSpPr>
        <p:spPr>
          <a:xfrm>
            <a:off x="2" y="7765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sah X 33,41 cm" hidden="1">
            <a:extLst>
              <a:ext uri="{FF2B5EF4-FFF2-40B4-BE49-F238E27FC236}">
                <a16:creationId xmlns:a16="http://schemas.microsoft.com/office/drawing/2014/main" id="{A6DB7D3A-4939-45B1-A9DC-751EEC128770}"/>
              </a:ext>
            </a:extLst>
          </p:cNvPr>
          <p:cNvCxnSpPr>
            <a:cxnSpLocks/>
          </p:cNvCxnSpPr>
          <p:nvPr userDrawn="1"/>
        </p:nvCxnSpPr>
        <p:spPr>
          <a:xfrm>
            <a:off x="1511866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adpis úč. Y 20,75 cm" hidden="1">
            <a:extLst>
              <a:ext uri="{FF2B5EF4-FFF2-40B4-BE49-F238E27FC236}">
                <a16:creationId xmlns:a16="http://schemas.microsoft.com/office/drawing/2014/main" id="{53A99E99-FA19-4985-8170-C751EC35C663}"/>
              </a:ext>
            </a:extLst>
          </p:cNvPr>
          <p:cNvCxnSpPr/>
          <p:nvPr userDrawn="1"/>
        </p:nvCxnSpPr>
        <p:spPr>
          <a:xfrm>
            <a:off x="2" y="7470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Nadpis elementu úč. Y 31,71 cm" hidden="1">
            <a:extLst>
              <a:ext uri="{FF2B5EF4-FFF2-40B4-BE49-F238E27FC236}">
                <a16:creationId xmlns:a16="http://schemas.microsoft.com/office/drawing/2014/main" id="{B88C4F3B-ECFE-42E5-A0B3-DC4F4937D0C7}"/>
              </a:ext>
            </a:extLst>
          </p:cNvPr>
          <p:cNvCxnSpPr/>
          <p:nvPr userDrawn="1"/>
        </p:nvCxnSpPr>
        <p:spPr>
          <a:xfrm>
            <a:off x="2" y="11415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bsah X 33,41 cm" hidden="1">
            <a:extLst>
              <a:ext uri="{FF2B5EF4-FFF2-40B4-BE49-F238E27FC236}">
                <a16:creationId xmlns:a16="http://schemas.microsoft.com/office/drawing/2014/main" id="{A133F652-1A62-4C6A-A99C-2C98B557DD1C}"/>
              </a:ext>
            </a:extLst>
          </p:cNvPr>
          <p:cNvCxnSpPr>
            <a:cxnSpLocks/>
          </p:cNvCxnSpPr>
          <p:nvPr userDrawn="1"/>
        </p:nvCxnSpPr>
        <p:spPr>
          <a:xfrm>
            <a:off x="2249925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Ikona úč. Y 14,12 cm" hidden="1">
            <a:extLst>
              <a:ext uri="{FF2B5EF4-FFF2-40B4-BE49-F238E27FC236}">
                <a16:creationId xmlns:a16="http://schemas.microsoft.com/office/drawing/2014/main" id="{8AF6AF65-AF6F-4C59-9040-F36AC4CC9DC9}"/>
              </a:ext>
            </a:extLst>
          </p:cNvPr>
          <p:cNvCxnSpPr/>
          <p:nvPr userDrawn="1"/>
        </p:nvCxnSpPr>
        <p:spPr>
          <a:xfrm>
            <a:off x="2" y="5083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209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513" userDrawn="1">
          <p15:clr>
            <a:srgbClr val="FBAE40"/>
          </p15:clr>
        </p15:guide>
        <p15:guide id="2" pos="7973" userDrawn="1">
          <p15:clr>
            <a:srgbClr val="FBAE40"/>
          </p15:clr>
        </p15:guide>
        <p15:guide id="3" orient="horz" pos="4206" userDrawn="1">
          <p15:clr>
            <a:srgbClr val="FBAE40"/>
          </p15:clr>
        </p15:guide>
        <p15:guide id="5" pos="14159" userDrawn="1">
          <p15:clr>
            <a:srgbClr val="FBAE40"/>
          </p15:clr>
        </p15:guide>
        <p15:guide id="6" pos="12620" userDrawn="1">
          <p15:clr>
            <a:srgbClr val="FBAE40"/>
          </p15:clr>
        </p15:guide>
        <p15:guide id="8" pos="17266" userDrawn="1">
          <p15:clr>
            <a:srgbClr val="FBAE40"/>
          </p15:clr>
        </p15:guide>
        <p15:guide id="9" orient="horz" pos="2142" userDrawn="1">
          <p15:clr>
            <a:srgbClr val="FBAE40"/>
          </p15:clr>
        </p15:guide>
        <p15:guide id="10" orient="horz" pos="3208" userDrawn="1">
          <p15:clr>
            <a:srgbClr val="FBAE40"/>
          </p15:clr>
        </p15:guide>
        <p15:guide id="11" orient="horz" pos="5680" userDrawn="1">
          <p15:clr>
            <a:srgbClr val="FBAE40"/>
          </p15:clr>
        </p15:guide>
        <p15:guide id="12" orient="horz" pos="6746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tmavý pozadí">
            <a:extLst>
              <a:ext uri="{FF2B5EF4-FFF2-40B4-BE49-F238E27FC236}">
                <a16:creationId xmlns:a16="http://schemas.microsoft.com/office/drawing/2014/main" id="{7D0E7546-354D-40EA-AC90-F1D6453F7B64}"/>
              </a:ext>
            </a:extLst>
          </p:cNvPr>
          <p:cNvSpPr/>
          <p:nvPr userDrawn="1"/>
        </p:nvSpPr>
        <p:spPr>
          <a:xfrm>
            <a:off x="2" y="3"/>
            <a:ext cx="30654625" cy="17243425"/>
          </a:xfrm>
          <a:prstGeom prst="rect">
            <a:avLst/>
          </a:prstGeom>
          <a:solidFill>
            <a:srgbClr val="002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sp>
        <p:nvSpPr>
          <p:cNvPr id="15" name="TextovéPole Svislá linka" hidden="1">
            <a:extLst>
              <a:ext uri="{FF2B5EF4-FFF2-40B4-BE49-F238E27FC236}">
                <a16:creationId xmlns:a16="http://schemas.microsoft.com/office/drawing/2014/main" id="{3A2679AD-1269-4F2E-8845-3559A90DA796}"/>
              </a:ext>
            </a:extLst>
          </p:cNvPr>
          <p:cNvSpPr txBox="1"/>
          <p:nvPr userDrawn="1"/>
        </p:nvSpPr>
        <p:spPr>
          <a:xfrm>
            <a:off x="4977711" y="12384000"/>
            <a:ext cx="45251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+mj-lt"/>
              </a:rPr>
              <a:t>I</a:t>
            </a:r>
          </a:p>
        </p:txBody>
      </p:sp>
      <p:sp>
        <p:nvSpPr>
          <p:cNvPr id="31" name="Zástupné Kontakty">
            <a:extLst>
              <a:ext uri="{FF2B5EF4-FFF2-40B4-BE49-F238E27FC236}">
                <a16:creationId xmlns:a16="http://schemas.microsoft.com/office/drawing/2014/main" id="{F899D8CC-241A-4A14-93F8-8F4BB76637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323059" y="10026650"/>
            <a:ext cx="12310141" cy="5291138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0" i="0" cap="none" baseline="0">
                <a:solidFill>
                  <a:srgbClr val="009182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J&amp;T BANKA, a.s.</a:t>
            </a:r>
            <a:br>
              <a:rPr lang="cs-CZ" dirty="0"/>
            </a:br>
            <a:r>
              <a:rPr lang="cs-CZ" dirty="0"/>
              <a:t>Sokolovská 700/113a, 186 00 Praha 8, ČR</a:t>
            </a:r>
            <a:br>
              <a:rPr lang="cs-CZ" dirty="0"/>
            </a:br>
            <a:r>
              <a:rPr lang="cs-CZ" dirty="0"/>
              <a:t>www.jtbanka.cz</a:t>
            </a:r>
          </a:p>
        </p:txBody>
      </p:sp>
      <p:sp>
        <p:nvSpPr>
          <p:cNvPr id="30" name="Zástupné Kontakty">
            <a:extLst>
              <a:ext uri="{FF2B5EF4-FFF2-40B4-BE49-F238E27FC236}">
                <a16:creationId xmlns:a16="http://schemas.microsoft.com/office/drawing/2014/main" id="{5B593CFE-E0D5-43A1-B4E7-8122A04105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3059" y="7829550"/>
            <a:ext cx="12310141" cy="2052638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0" i="0" cap="none" baseline="0">
                <a:solidFill>
                  <a:schemeClr val="bg1"/>
                </a:solidFill>
              </a:defRPr>
            </a:lvl1pPr>
            <a:lvl2pPr marL="457174" indent="0">
              <a:buFontTx/>
              <a:buNone/>
              <a:defRPr/>
            </a:lvl2pPr>
            <a:lvl3pPr marL="914348" indent="0">
              <a:buFontTx/>
              <a:buNone/>
              <a:defRPr/>
            </a:lvl3pPr>
            <a:lvl4pPr marL="1371522" indent="0">
              <a:buFontTx/>
              <a:buNone/>
              <a:defRPr/>
            </a:lvl4pPr>
            <a:lvl5pPr marL="1828697" indent="0">
              <a:buFontTx/>
              <a:buNone/>
              <a:defRPr/>
            </a:lvl5pPr>
          </a:lstStyle>
          <a:p>
            <a:pPr lvl="0"/>
            <a:r>
              <a:rPr lang="cs-CZ" dirty="0"/>
              <a:t>T +420 000 000 000, M +420 000 000 000</a:t>
            </a:r>
            <a:br>
              <a:rPr lang="cs-CZ" dirty="0"/>
            </a:br>
            <a:r>
              <a:rPr lang="cs-CZ" dirty="0"/>
              <a:t>prijmeni@jtbank.cz</a:t>
            </a:r>
            <a:br>
              <a:rPr lang="cs-CZ" dirty="0"/>
            </a:br>
            <a:r>
              <a:rPr lang="cs-CZ" dirty="0" err="1"/>
              <a:t>twitter</a:t>
            </a:r>
            <a:r>
              <a:rPr lang="cs-CZ" dirty="0"/>
              <a:t>: @jmenoPrezentujiciho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23059" y="6605588"/>
            <a:ext cx="12310141" cy="1080000"/>
          </a:xfrm>
        </p:spPr>
        <p:txBody>
          <a:bodyPr lIns="0">
            <a:normAutofit/>
          </a:bodyPr>
          <a:lstStyle>
            <a:lvl1pPr marL="0" indent="0" algn="l">
              <a:lnSpc>
                <a:spcPct val="87000"/>
              </a:lnSpc>
              <a:spcBef>
                <a:spcPts val="0"/>
              </a:spcBef>
              <a:buNone/>
              <a:defRPr sz="7000">
                <a:solidFill>
                  <a:schemeClr val="bg1"/>
                </a:solidFill>
              </a:defRPr>
            </a:lvl1pPr>
            <a:lvl2pPr marL="1149519" indent="0" algn="ctr">
              <a:buNone/>
              <a:defRPr sz="5028"/>
            </a:lvl2pPr>
            <a:lvl3pPr marL="2299037" indent="0" algn="ctr">
              <a:buNone/>
              <a:defRPr sz="4526"/>
            </a:lvl3pPr>
            <a:lvl4pPr marL="3448556" indent="0" algn="ctr">
              <a:buNone/>
              <a:defRPr sz="4023"/>
            </a:lvl4pPr>
            <a:lvl5pPr marL="4598075" indent="0" algn="ctr">
              <a:buNone/>
              <a:defRPr sz="4023"/>
            </a:lvl5pPr>
            <a:lvl6pPr marL="5747593" indent="0" algn="ctr">
              <a:buNone/>
              <a:defRPr sz="4023"/>
            </a:lvl6pPr>
            <a:lvl7pPr marL="6897112" indent="0" algn="ctr">
              <a:buNone/>
              <a:defRPr sz="4023"/>
            </a:lvl7pPr>
            <a:lvl8pPr marL="8046631" indent="0" algn="ctr">
              <a:buNone/>
              <a:defRPr sz="4023"/>
            </a:lvl8pPr>
            <a:lvl9pPr marL="9196149" indent="0" algn="ctr">
              <a:buNone/>
              <a:defRPr sz="4023"/>
            </a:lvl9pPr>
          </a:lstStyle>
          <a:p>
            <a:r>
              <a:rPr lang="cs-CZ" dirty="0"/>
              <a:t>Jméno prezentujícího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4347" y="6605591"/>
            <a:ext cx="12264246" cy="8712195"/>
          </a:xfrm>
        </p:spPr>
        <p:txBody>
          <a:bodyPr anchor="t" anchorCtr="0"/>
          <a:lstStyle>
            <a:lvl1pPr algn="l">
              <a:lnSpc>
                <a:spcPct val="87000"/>
              </a:lnSpc>
              <a:defRPr sz="7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cxnSp>
        <p:nvCxnSpPr>
          <p:cNvPr id="28" name="JT entita úč. Y 29,18 cm" hidden="1">
            <a:extLst>
              <a:ext uri="{FF2B5EF4-FFF2-40B4-BE49-F238E27FC236}">
                <a16:creationId xmlns:a16="http://schemas.microsoft.com/office/drawing/2014/main" id="{651D8296-37A0-4577-934A-B284C3A40831}"/>
              </a:ext>
            </a:extLst>
          </p:cNvPr>
          <p:cNvCxnSpPr/>
          <p:nvPr userDrawn="1"/>
        </p:nvCxnSpPr>
        <p:spPr>
          <a:xfrm>
            <a:off x="2" y="10504800"/>
            <a:ext cx="306546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Twitter úč. Y 26,54 cm" hidden="1">
            <a:extLst>
              <a:ext uri="{FF2B5EF4-FFF2-40B4-BE49-F238E27FC236}">
                <a16:creationId xmlns:a16="http://schemas.microsoft.com/office/drawing/2014/main" id="{7CE52522-45FE-4B43-A554-36B65B5E7D41}"/>
              </a:ext>
            </a:extLst>
          </p:cNvPr>
          <p:cNvCxnSpPr/>
          <p:nvPr userDrawn="1"/>
        </p:nvCxnSpPr>
        <p:spPr>
          <a:xfrm>
            <a:off x="2" y="9554400"/>
            <a:ext cx="306546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Telefon úč. Y 23 cm" hidden="1">
            <a:extLst>
              <a:ext uri="{FF2B5EF4-FFF2-40B4-BE49-F238E27FC236}">
                <a16:creationId xmlns:a16="http://schemas.microsoft.com/office/drawing/2014/main" id="{E2137649-DF1A-4BB5-BBB4-6C7BAC5C648E}"/>
              </a:ext>
            </a:extLst>
          </p:cNvPr>
          <p:cNvCxnSpPr/>
          <p:nvPr userDrawn="1"/>
        </p:nvCxnSpPr>
        <p:spPr>
          <a:xfrm>
            <a:off x="2" y="8280000"/>
            <a:ext cx="306546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ázev 1. ř. úč. Y 20,36 cm" hidden="1">
            <a:extLst>
              <a:ext uri="{FF2B5EF4-FFF2-40B4-BE49-F238E27FC236}">
                <a16:creationId xmlns:a16="http://schemas.microsoft.com/office/drawing/2014/main" id="{A9906ABD-4D31-4501-8C2A-EA4C8CFE6564}"/>
              </a:ext>
            </a:extLst>
          </p:cNvPr>
          <p:cNvCxnSpPr/>
          <p:nvPr userDrawn="1"/>
        </p:nvCxnSpPr>
        <p:spPr>
          <a:xfrm>
            <a:off x="2" y="7329600"/>
            <a:ext cx="306546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185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61" userDrawn="1">
          <p15:clr>
            <a:srgbClr val="FBAE40"/>
          </p15:clr>
        </p15:guide>
        <p15:guide id="2" orient="horz" pos="4932" userDrawn="1">
          <p15:clr>
            <a:srgbClr val="FBAE40"/>
          </p15:clr>
        </p15:guide>
        <p15:guide id="3" orient="horz" pos="6316" userDrawn="1">
          <p15:clr>
            <a:srgbClr val="FBAE40"/>
          </p15:clr>
        </p15:guide>
        <p15:guide id="4" orient="horz" pos="4841" userDrawn="1">
          <p15:clr>
            <a:srgbClr val="FBAE40"/>
          </p15:clr>
        </p15:guide>
        <p15:guide id="5" orient="horz" pos="62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Linka zápatí JT Gold Y 44,07 cm">
            <a:extLst>
              <a:ext uri="{FF2B5EF4-FFF2-40B4-BE49-F238E27FC236}">
                <a16:creationId xmlns:a16="http://schemas.microsoft.com/office/drawing/2014/main" id="{C7A58B65-1CA0-4CA1-86D1-82B9018C642C}"/>
              </a:ext>
            </a:extLst>
          </p:cNvPr>
          <p:cNvCxnSpPr>
            <a:cxnSpLocks/>
          </p:cNvCxnSpPr>
          <p:nvPr userDrawn="1"/>
        </p:nvCxnSpPr>
        <p:spPr>
          <a:xfrm>
            <a:off x="1614347" y="15865200"/>
            <a:ext cx="28196472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nká zápatí svislá">
            <a:extLst>
              <a:ext uri="{FF2B5EF4-FFF2-40B4-BE49-F238E27FC236}">
                <a16:creationId xmlns:a16="http://schemas.microsoft.com/office/drawing/2014/main" id="{4FFADF82-7182-4678-BBAF-2CA86841F511}"/>
              </a:ext>
            </a:extLst>
          </p:cNvPr>
          <p:cNvCxnSpPr/>
          <p:nvPr userDrawn="1"/>
        </p:nvCxnSpPr>
        <p:spPr>
          <a:xfrm>
            <a:off x="3639600" y="16329600"/>
            <a:ext cx="0" cy="32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4347" y="628650"/>
            <a:ext cx="27018853" cy="2089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4347" y="2789241"/>
            <a:ext cx="27018853" cy="12528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4347" y="15937200"/>
            <a:ext cx="1944000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fld id="{4E54D658-B877-4750-8380-942E52224D30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1599" y="15937200"/>
            <a:ext cx="23544000" cy="1270800"/>
          </a:xfrm>
          <a:prstGeom prst="rect">
            <a:avLst/>
          </a:prstGeom>
        </p:spPr>
        <p:txBody>
          <a:bodyPr vert="horz" lIns="25200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Název prezentace, nebo libovolný jiný text, nastavte přes Vložení / Záhlaví a zápatí / Použít u všech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09088" y="15937200"/>
            <a:ext cx="2402877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r">
              <a:defRPr sz="3000">
                <a:solidFill>
                  <a:schemeClr val="bg2"/>
                </a:solidFill>
              </a:defRPr>
            </a:lvl1pPr>
          </a:lstStyle>
          <a:p>
            <a:fld id="{0116E318-236C-4061-B65E-5D3266F21094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22" name="Nadpis obr. snímky 3. ř. úč. Y 13,47" hidden="1">
            <a:extLst>
              <a:ext uri="{FF2B5EF4-FFF2-40B4-BE49-F238E27FC236}">
                <a16:creationId xmlns:a16="http://schemas.microsoft.com/office/drawing/2014/main" id="{3313CE7C-83D6-4354-BE1B-D5B4264B78CC}"/>
              </a:ext>
            </a:extLst>
          </p:cNvPr>
          <p:cNvCxnSpPr/>
          <p:nvPr userDrawn="1"/>
        </p:nvCxnSpPr>
        <p:spPr>
          <a:xfrm>
            <a:off x="2" y="48564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Nadpis obr. snímky 2. ř.  úč. Y 10,67" hidden="1">
            <a:extLst>
              <a:ext uri="{FF2B5EF4-FFF2-40B4-BE49-F238E27FC236}">
                <a16:creationId xmlns:a16="http://schemas.microsoft.com/office/drawing/2014/main" id="{C9AE3C70-2151-4731-A452-18CA3EDFB3EE}"/>
              </a:ext>
            </a:extLst>
          </p:cNvPr>
          <p:cNvCxnSpPr/>
          <p:nvPr userDrawn="1"/>
        </p:nvCxnSpPr>
        <p:spPr>
          <a:xfrm>
            <a:off x="2" y="38412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Nadpis obr. snímky 1. ř. úč. Y 7,85" hidden="1">
            <a:extLst>
              <a:ext uri="{FF2B5EF4-FFF2-40B4-BE49-F238E27FC236}">
                <a16:creationId xmlns:a16="http://schemas.microsoft.com/office/drawing/2014/main" id="{497EB0FB-1F36-4465-BD54-A05F3C14E7A0}"/>
              </a:ext>
            </a:extLst>
          </p:cNvPr>
          <p:cNvCxnSpPr/>
          <p:nvPr userDrawn="1"/>
        </p:nvCxnSpPr>
        <p:spPr>
          <a:xfrm>
            <a:off x="2" y="28260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3. ř. textu úč. Y 12,7" hidden="1">
            <a:extLst>
              <a:ext uri="{FF2B5EF4-FFF2-40B4-BE49-F238E27FC236}">
                <a16:creationId xmlns:a16="http://schemas.microsoft.com/office/drawing/2014/main" id="{405FDBAF-0E00-4961-A0C3-A7EE624A0BDC}"/>
              </a:ext>
            </a:extLst>
          </p:cNvPr>
          <p:cNvCxnSpPr/>
          <p:nvPr userDrawn="1"/>
        </p:nvCxnSpPr>
        <p:spPr>
          <a:xfrm>
            <a:off x="2" y="457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. ř. textu úč. Y 9,17" hidden="1">
            <a:extLst>
              <a:ext uri="{FF2B5EF4-FFF2-40B4-BE49-F238E27FC236}">
                <a16:creationId xmlns:a16="http://schemas.microsoft.com/office/drawing/2014/main" id="{C3C9FCF0-E911-4103-B624-C80CC2895829}"/>
              </a:ext>
            </a:extLst>
          </p:cNvPr>
          <p:cNvCxnSpPr/>
          <p:nvPr userDrawn="1"/>
        </p:nvCxnSpPr>
        <p:spPr>
          <a:xfrm>
            <a:off x="2" y="3301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ext shora Y 8,11 cm vod. -15,8" hidden="1">
            <a:extLst>
              <a:ext uri="{FF2B5EF4-FFF2-40B4-BE49-F238E27FC236}">
                <a16:creationId xmlns:a16="http://schemas.microsoft.com/office/drawing/2014/main" id="{CFCD6E90-83D2-44EA-B943-8436624A8FF8}"/>
              </a:ext>
            </a:extLst>
          </p:cNvPr>
          <p:cNvCxnSpPr/>
          <p:nvPr userDrawn="1"/>
        </p:nvCxnSpPr>
        <p:spPr>
          <a:xfrm>
            <a:off x="2" y="29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Y 6 cm" hidden="1">
            <a:extLst>
              <a:ext uri="{FF2B5EF4-FFF2-40B4-BE49-F238E27FC236}">
                <a16:creationId xmlns:a16="http://schemas.microsoft.com/office/drawing/2014/main" id="{A8A146DA-1D83-415B-9BA7-6E68EAC450E9}"/>
              </a:ext>
            </a:extLst>
          </p:cNvPr>
          <p:cNvCxnSpPr/>
          <p:nvPr userDrawn="1"/>
        </p:nvCxnSpPr>
        <p:spPr>
          <a:xfrm>
            <a:off x="2" y="2160000"/>
            <a:ext cx="30654625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Nadpis úč. Y 3,88 cm vod. -20,1" hidden="1">
            <a:extLst>
              <a:ext uri="{FF2B5EF4-FFF2-40B4-BE49-F238E27FC236}">
                <a16:creationId xmlns:a16="http://schemas.microsoft.com/office/drawing/2014/main" id="{FDF1C81C-5C6E-4EA5-82C1-0C8EA0EDAB20}"/>
              </a:ext>
            </a:extLst>
          </p:cNvPr>
          <p:cNvCxnSpPr/>
          <p:nvPr userDrawn="1"/>
        </p:nvCxnSpPr>
        <p:spPr>
          <a:xfrm>
            <a:off x="2" y="1396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 okraj Y 42,54 cm vod. 18,6" hidden="1">
            <a:extLst>
              <a:ext uri="{FF2B5EF4-FFF2-40B4-BE49-F238E27FC236}">
                <a16:creationId xmlns:a16="http://schemas.microsoft.com/office/drawing/2014/main" id="{3364B9F2-0F4A-4F13-B490-A5C6236E54AA}"/>
              </a:ext>
            </a:extLst>
          </p:cNvPr>
          <p:cNvCxnSpPr/>
          <p:nvPr userDrawn="1"/>
        </p:nvCxnSpPr>
        <p:spPr>
          <a:xfrm>
            <a:off x="2" y="15314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 okraj 63,29 cm vod. 29,4" hidden="1">
            <a:extLst>
              <a:ext uri="{FF2B5EF4-FFF2-40B4-BE49-F238E27FC236}">
                <a16:creationId xmlns:a16="http://schemas.microsoft.com/office/drawing/2014/main" id="{4343F109-2988-4025-AB64-842678D257C2}"/>
              </a:ext>
            </a:extLst>
          </p:cNvPr>
          <p:cNvCxnSpPr/>
          <p:nvPr userDrawn="1"/>
        </p:nvCxnSpPr>
        <p:spPr>
          <a:xfrm>
            <a:off x="2863994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 okraj 3,53 cm vod. -30,3" hidden="1">
            <a:extLst>
              <a:ext uri="{FF2B5EF4-FFF2-40B4-BE49-F238E27FC236}">
                <a16:creationId xmlns:a16="http://schemas.microsoft.com/office/drawing/2014/main" id="{65647EC2-B120-43F6-B30C-2134C5ECD10C}"/>
              </a:ext>
            </a:extLst>
          </p:cNvPr>
          <p:cNvCxnSpPr/>
          <p:nvPr userDrawn="1"/>
        </p:nvCxnSpPr>
        <p:spPr>
          <a:xfrm>
            <a:off x="159739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2,12 cm vod. -21,8" hidden="1">
            <a:extLst>
              <a:ext uri="{FF2B5EF4-FFF2-40B4-BE49-F238E27FC236}">
                <a16:creationId xmlns:a16="http://schemas.microsoft.com/office/drawing/2014/main" id="{0F91CC95-2793-403A-A886-6F17EFB68E1C}"/>
              </a:ext>
            </a:extLst>
          </p:cNvPr>
          <p:cNvCxnSpPr/>
          <p:nvPr userDrawn="1"/>
        </p:nvCxnSpPr>
        <p:spPr>
          <a:xfrm>
            <a:off x="2" y="763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Zápatí úč. Y 46,11 cm" hidden="1">
            <a:extLst>
              <a:ext uri="{FF2B5EF4-FFF2-40B4-BE49-F238E27FC236}">
                <a16:creationId xmlns:a16="http://schemas.microsoft.com/office/drawing/2014/main" id="{1CF349FE-93B2-40F0-9731-40E75E516021}"/>
              </a:ext>
            </a:extLst>
          </p:cNvPr>
          <p:cNvCxnSpPr/>
          <p:nvPr userDrawn="1"/>
        </p:nvCxnSpPr>
        <p:spPr>
          <a:xfrm>
            <a:off x="2" y="1659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. sl. X 36,12 cm vod. 2,2" hidden="1">
            <a:extLst>
              <a:ext uri="{FF2B5EF4-FFF2-40B4-BE49-F238E27FC236}">
                <a16:creationId xmlns:a16="http://schemas.microsoft.com/office/drawing/2014/main" id="{218FDE40-5DCC-401E-BCDC-58A3EA69053D}"/>
              </a:ext>
            </a:extLst>
          </p:cNvPr>
          <p:cNvCxnSpPr/>
          <p:nvPr userDrawn="1"/>
        </p:nvCxnSpPr>
        <p:spPr>
          <a:xfrm>
            <a:off x="1634499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. sl. zprava X 30,69 cm vod. -3,2" hidden="1">
            <a:extLst>
              <a:ext uri="{FF2B5EF4-FFF2-40B4-BE49-F238E27FC236}">
                <a16:creationId xmlns:a16="http://schemas.microsoft.com/office/drawing/2014/main" id="{F49BFD4D-2F34-48ED-AA5E-4321B73E2D4E}"/>
              </a:ext>
            </a:extLst>
          </p:cNvPr>
          <p:cNvCxnSpPr/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řed sloupce X 33,39 cm vod. -0,5" hidden="1">
            <a:extLst>
              <a:ext uri="{FF2B5EF4-FFF2-40B4-BE49-F238E27FC236}">
                <a16:creationId xmlns:a16="http://schemas.microsoft.com/office/drawing/2014/main" id="{600E3D1E-5737-485E-B7D1-6D7A75B3B134}"/>
              </a:ext>
            </a:extLst>
          </p:cNvPr>
          <p:cNvCxnSpPr/>
          <p:nvPr userDrawn="1"/>
        </p:nvCxnSpPr>
        <p:spPr>
          <a:xfrm>
            <a:off x="15109616" y="3"/>
            <a:ext cx="0" cy="17243425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11. linka X 57,86 cm vod. 24,0" hidden="1">
            <a:extLst>
              <a:ext uri="{FF2B5EF4-FFF2-40B4-BE49-F238E27FC236}">
                <a16:creationId xmlns:a16="http://schemas.microsoft.com/office/drawing/2014/main" id="{E8EB1CCD-3BAC-4DD8-A4E7-305BEBA71DE5}"/>
              </a:ext>
            </a:extLst>
          </p:cNvPr>
          <p:cNvCxnSpPr/>
          <p:nvPr userDrawn="1"/>
        </p:nvCxnSpPr>
        <p:spPr>
          <a:xfrm>
            <a:off x="2618276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9. linka X 46,99 cm vod. 13,1" hidden="1">
            <a:extLst>
              <a:ext uri="{FF2B5EF4-FFF2-40B4-BE49-F238E27FC236}">
                <a16:creationId xmlns:a16="http://schemas.microsoft.com/office/drawing/2014/main" id="{2F8D5097-BB53-4BD6-947C-431803E4392C}"/>
              </a:ext>
            </a:extLst>
          </p:cNvPr>
          <p:cNvCxnSpPr/>
          <p:nvPr userDrawn="1"/>
        </p:nvCxnSpPr>
        <p:spPr>
          <a:xfrm>
            <a:off x="2126387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8. linka X 41,56 cm vod. 7,7" hidden="1">
            <a:extLst>
              <a:ext uri="{FF2B5EF4-FFF2-40B4-BE49-F238E27FC236}">
                <a16:creationId xmlns:a16="http://schemas.microsoft.com/office/drawing/2014/main" id="{D3A07639-2180-40DF-9E3F-7318119E50B0}"/>
              </a:ext>
            </a:extLst>
          </p:cNvPr>
          <p:cNvCxnSpPr/>
          <p:nvPr userDrawn="1"/>
        </p:nvCxnSpPr>
        <p:spPr>
          <a:xfrm>
            <a:off x="1880669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7. linka X 38,82 cm vod. 5,0" hidden="1">
            <a:extLst>
              <a:ext uri="{FF2B5EF4-FFF2-40B4-BE49-F238E27FC236}">
                <a16:creationId xmlns:a16="http://schemas.microsoft.com/office/drawing/2014/main" id="{DCDFB4A8-F23F-4688-A56E-67B3DD9C26B7}"/>
              </a:ext>
            </a:extLst>
          </p:cNvPr>
          <p:cNvCxnSpPr/>
          <p:nvPr userDrawn="1"/>
        </p:nvCxnSpPr>
        <p:spPr>
          <a:xfrm>
            <a:off x="175667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5. linka X 25,26 cm vod. -8,6" hidden="1">
            <a:extLst>
              <a:ext uri="{FF2B5EF4-FFF2-40B4-BE49-F238E27FC236}">
                <a16:creationId xmlns:a16="http://schemas.microsoft.com/office/drawing/2014/main" id="{99981E0F-4E56-4F61-A5AF-F5D6DEA3B6D3}"/>
              </a:ext>
            </a:extLst>
          </p:cNvPr>
          <p:cNvCxnSpPr/>
          <p:nvPr userDrawn="1"/>
        </p:nvCxnSpPr>
        <p:spPr>
          <a:xfrm>
            <a:off x="1143063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71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/>
  <p:txStyles>
    <p:titleStyle>
      <a:lvl1pPr algn="l" defTabSz="2299037" rtl="0" eaLnBrk="1" latinLnBrk="0" hangingPunct="1">
        <a:lnSpc>
          <a:spcPct val="95000"/>
        </a:lnSpc>
        <a:spcBef>
          <a:spcPct val="0"/>
        </a:spcBef>
        <a:buNone/>
        <a:defRPr sz="7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74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2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48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22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7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71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632235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747187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8621391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9770909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951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2299037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3448556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4598075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5747593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6897112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8046631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919614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7" userDrawn="1">
          <p15:clr>
            <a:srgbClr val="F26B43"/>
          </p15:clr>
        </p15:guide>
        <p15:guide id="3" pos="618" userDrawn="1">
          <p15:clr>
            <a:srgbClr val="F26B43"/>
          </p15:clr>
        </p15:guide>
        <p15:guide id="4" pos="18037" userDrawn="1">
          <p15:clr>
            <a:srgbClr val="F26B43"/>
          </p15:clr>
        </p15:guide>
        <p15:guide id="8" orient="horz" pos="9649" userDrawn="1">
          <p15:clr>
            <a:srgbClr val="F26B43"/>
          </p15:clr>
        </p15:guide>
        <p15:guide id="12" pos="10282" userDrawn="1">
          <p15:clr>
            <a:srgbClr val="F26B43"/>
          </p15:clr>
        </p15:guide>
        <p15:guide id="13" orient="horz" pos="6610" userDrawn="1">
          <p15:clr>
            <a:srgbClr val="F26B43"/>
          </p15:clr>
        </p15:guide>
        <p15:guide id="14" orient="horz" pos="7790" userDrawn="1">
          <p15:clr>
            <a:srgbClr val="F26B43"/>
          </p15:clr>
        </p15:guide>
        <p15:guide id="15" orient="horz" pos="8311" userDrawn="1">
          <p15:clr>
            <a:srgbClr val="F26B43"/>
          </p15:clr>
        </p15:guide>
        <p15:guide id="16" pos="18778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tmavý pozadí">
            <a:extLst>
              <a:ext uri="{FF2B5EF4-FFF2-40B4-BE49-F238E27FC236}">
                <a16:creationId xmlns:a16="http://schemas.microsoft.com/office/drawing/2014/main" id="{194C1CB0-39EF-4C3E-B6B8-48F813A0B883}"/>
              </a:ext>
            </a:extLst>
          </p:cNvPr>
          <p:cNvSpPr/>
          <p:nvPr userDrawn="1"/>
        </p:nvSpPr>
        <p:spPr>
          <a:xfrm>
            <a:off x="1" y="3"/>
            <a:ext cx="30654625" cy="17243425"/>
          </a:xfrm>
          <a:prstGeom prst="rect">
            <a:avLst/>
          </a:prstGeom>
          <a:solidFill>
            <a:srgbClr val="002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cxnSp>
        <p:nvCxnSpPr>
          <p:cNvPr id="16" name="Linka zápatí JT Gold Y 44,07 cm">
            <a:extLst>
              <a:ext uri="{FF2B5EF4-FFF2-40B4-BE49-F238E27FC236}">
                <a16:creationId xmlns:a16="http://schemas.microsoft.com/office/drawing/2014/main" id="{C7A58B65-1CA0-4CA1-86D1-82B9018C642C}"/>
              </a:ext>
            </a:extLst>
          </p:cNvPr>
          <p:cNvCxnSpPr>
            <a:cxnSpLocks/>
          </p:cNvCxnSpPr>
          <p:nvPr userDrawn="1"/>
        </p:nvCxnSpPr>
        <p:spPr>
          <a:xfrm>
            <a:off x="1614349" y="15865200"/>
            <a:ext cx="28196189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nká zápatí svislá">
            <a:extLst>
              <a:ext uri="{FF2B5EF4-FFF2-40B4-BE49-F238E27FC236}">
                <a16:creationId xmlns:a16="http://schemas.microsoft.com/office/drawing/2014/main" id="{4FFADF82-7182-4678-BBAF-2CA86841F511}"/>
              </a:ext>
            </a:extLst>
          </p:cNvPr>
          <p:cNvCxnSpPr/>
          <p:nvPr userDrawn="1"/>
        </p:nvCxnSpPr>
        <p:spPr>
          <a:xfrm>
            <a:off x="3639600" y="16329600"/>
            <a:ext cx="0" cy="32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09969" y="15937200"/>
            <a:ext cx="2400567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r">
              <a:defRPr sz="3000">
                <a:solidFill>
                  <a:schemeClr val="bg2"/>
                </a:solidFill>
              </a:defRPr>
            </a:lvl1pPr>
          </a:lstStyle>
          <a:p>
            <a:fld id="{0116E318-236C-4061-B65E-5D3266F2109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1600" y="15937200"/>
            <a:ext cx="23544000" cy="1270800"/>
          </a:xfrm>
          <a:prstGeom prst="rect">
            <a:avLst/>
          </a:prstGeom>
        </p:spPr>
        <p:txBody>
          <a:bodyPr vert="horz" lIns="25200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4349" y="15937200"/>
            <a:ext cx="1944000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fld id="{A8E42BBC-539F-4422-913E-C4F61670D6E0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4347" y="2789241"/>
            <a:ext cx="27018853" cy="12528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4348" y="628650"/>
            <a:ext cx="27018854" cy="2089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22" name="Nadpis obr. snímky 3. ř. úč. Y 13,47" hidden="1">
            <a:extLst>
              <a:ext uri="{FF2B5EF4-FFF2-40B4-BE49-F238E27FC236}">
                <a16:creationId xmlns:a16="http://schemas.microsoft.com/office/drawing/2014/main" id="{3313CE7C-83D6-4354-BE1B-D5B4264B78CC}"/>
              </a:ext>
            </a:extLst>
          </p:cNvPr>
          <p:cNvCxnSpPr/>
          <p:nvPr userDrawn="1"/>
        </p:nvCxnSpPr>
        <p:spPr>
          <a:xfrm>
            <a:off x="2" y="48564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Nadpis obr. snímky 2. ř.  úč. Y 10,67" hidden="1">
            <a:extLst>
              <a:ext uri="{FF2B5EF4-FFF2-40B4-BE49-F238E27FC236}">
                <a16:creationId xmlns:a16="http://schemas.microsoft.com/office/drawing/2014/main" id="{C9AE3C70-2151-4731-A452-18CA3EDFB3EE}"/>
              </a:ext>
            </a:extLst>
          </p:cNvPr>
          <p:cNvCxnSpPr/>
          <p:nvPr userDrawn="1"/>
        </p:nvCxnSpPr>
        <p:spPr>
          <a:xfrm>
            <a:off x="2" y="38412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Nadpis obr. snímky 1. ř. úč. Y 7,85" hidden="1">
            <a:extLst>
              <a:ext uri="{FF2B5EF4-FFF2-40B4-BE49-F238E27FC236}">
                <a16:creationId xmlns:a16="http://schemas.microsoft.com/office/drawing/2014/main" id="{497EB0FB-1F36-4465-BD54-A05F3C14E7A0}"/>
              </a:ext>
            </a:extLst>
          </p:cNvPr>
          <p:cNvCxnSpPr/>
          <p:nvPr userDrawn="1"/>
        </p:nvCxnSpPr>
        <p:spPr>
          <a:xfrm>
            <a:off x="2" y="28260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3. ř. textu úč. Y 12,7" hidden="1">
            <a:extLst>
              <a:ext uri="{FF2B5EF4-FFF2-40B4-BE49-F238E27FC236}">
                <a16:creationId xmlns:a16="http://schemas.microsoft.com/office/drawing/2014/main" id="{405FDBAF-0E00-4961-A0C3-A7EE624A0BDC}"/>
              </a:ext>
            </a:extLst>
          </p:cNvPr>
          <p:cNvCxnSpPr/>
          <p:nvPr userDrawn="1"/>
        </p:nvCxnSpPr>
        <p:spPr>
          <a:xfrm>
            <a:off x="2" y="457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. ř. textu úč. Y 9,17" hidden="1">
            <a:extLst>
              <a:ext uri="{FF2B5EF4-FFF2-40B4-BE49-F238E27FC236}">
                <a16:creationId xmlns:a16="http://schemas.microsoft.com/office/drawing/2014/main" id="{C3C9FCF0-E911-4103-B624-C80CC2895829}"/>
              </a:ext>
            </a:extLst>
          </p:cNvPr>
          <p:cNvCxnSpPr/>
          <p:nvPr userDrawn="1"/>
        </p:nvCxnSpPr>
        <p:spPr>
          <a:xfrm>
            <a:off x="2" y="3301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ext shora Y 8,11 cm vod. -15,8" hidden="1">
            <a:extLst>
              <a:ext uri="{FF2B5EF4-FFF2-40B4-BE49-F238E27FC236}">
                <a16:creationId xmlns:a16="http://schemas.microsoft.com/office/drawing/2014/main" id="{CFCD6E90-83D2-44EA-B943-8436624A8FF8}"/>
              </a:ext>
            </a:extLst>
          </p:cNvPr>
          <p:cNvCxnSpPr/>
          <p:nvPr userDrawn="1"/>
        </p:nvCxnSpPr>
        <p:spPr>
          <a:xfrm>
            <a:off x="2" y="29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Y 6 cm" hidden="1">
            <a:extLst>
              <a:ext uri="{FF2B5EF4-FFF2-40B4-BE49-F238E27FC236}">
                <a16:creationId xmlns:a16="http://schemas.microsoft.com/office/drawing/2014/main" id="{A8A146DA-1D83-415B-9BA7-6E68EAC450E9}"/>
              </a:ext>
            </a:extLst>
          </p:cNvPr>
          <p:cNvCxnSpPr/>
          <p:nvPr userDrawn="1"/>
        </p:nvCxnSpPr>
        <p:spPr>
          <a:xfrm>
            <a:off x="2" y="2160000"/>
            <a:ext cx="30654625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Nadpis úč. Y 3,88 cm vod. -22,2" hidden="1">
            <a:extLst>
              <a:ext uri="{FF2B5EF4-FFF2-40B4-BE49-F238E27FC236}">
                <a16:creationId xmlns:a16="http://schemas.microsoft.com/office/drawing/2014/main" id="{FDF1C81C-5C6E-4EA5-82C1-0C8EA0EDAB20}"/>
              </a:ext>
            </a:extLst>
          </p:cNvPr>
          <p:cNvCxnSpPr/>
          <p:nvPr userDrawn="1"/>
        </p:nvCxnSpPr>
        <p:spPr>
          <a:xfrm>
            <a:off x="2" y="1396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 okraj Y 42,54 cm vod. 18,6" hidden="1">
            <a:extLst>
              <a:ext uri="{FF2B5EF4-FFF2-40B4-BE49-F238E27FC236}">
                <a16:creationId xmlns:a16="http://schemas.microsoft.com/office/drawing/2014/main" id="{3364B9F2-0F4A-4F13-B490-A5C6236E54AA}"/>
              </a:ext>
            </a:extLst>
          </p:cNvPr>
          <p:cNvCxnSpPr/>
          <p:nvPr userDrawn="1"/>
        </p:nvCxnSpPr>
        <p:spPr>
          <a:xfrm>
            <a:off x="2" y="15314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2,12 cm vod. -21,8" hidden="1">
            <a:extLst>
              <a:ext uri="{FF2B5EF4-FFF2-40B4-BE49-F238E27FC236}">
                <a16:creationId xmlns:a16="http://schemas.microsoft.com/office/drawing/2014/main" id="{0F91CC95-2793-403A-A886-6F17EFB68E1C}"/>
              </a:ext>
            </a:extLst>
          </p:cNvPr>
          <p:cNvCxnSpPr/>
          <p:nvPr userDrawn="1"/>
        </p:nvCxnSpPr>
        <p:spPr>
          <a:xfrm>
            <a:off x="2" y="763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Zápatí úč. Y 46,11 cm" hidden="1">
            <a:extLst>
              <a:ext uri="{FF2B5EF4-FFF2-40B4-BE49-F238E27FC236}">
                <a16:creationId xmlns:a16="http://schemas.microsoft.com/office/drawing/2014/main" id="{1CF349FE-93B2-40F0-9731-40E75E516021}"/>
              </a:ext>
            </a:extLst>
          </p:cNvPr>
          <p:cNvCxnSpPr/>
          <p:nvPr userDrawn="1"/>
        </p:nvCxnSpPr>
        <p:spPr>
          <a:xfrm>
            <a:off x="2" y="1659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. linka L okraj X 3,53 cm vod. -30,3" hidden="1">
            <a:extLst>
              <a:ext uri="{FF2B5EF4-FFF2-40B4-BE49-F238E27FC236}">
                <a16:creationId xmlns:a16="http://schemas.microsoft.com/office/drawing/2014/main" id="{65647EC2-B120-43F6-B30C-2134C5ECD10C}"/>
              </a:ext>
            </a:extLst>
          </p:cNvPr>
          <p:cNvCxnSpPr/>
          <p:nvPr userDrawn="1"/>
        </p:nvCxnSpPr>
        <p:spPr>
          <a:xfrm>
            <a:off x="159739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2. linka X 6,23 cm vod. -27,6" hidden="1">
            <a:extLst>
              <a:ext uri="{FF2B5EF4-FFF2-40B4-BE49-F238E27FC236}">
                <a16:creationId xmlns:a16="http://schemas.microsoft.com/office/drawing/2014/main" id="{59D77C36-2E2F-437A-B327-E968700983B2}"/>
              </a:ext>
            </a:extLst>
          </p:cNvPr>
          <p:cNvCxnSpPr/>
          <p:nvPr userDrawn="1"/>
        </p:nvCxnSpPr>
        <p:spPr>
          <a:xfrm>
            <a:off x="28191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. linka X 8,96 cm vod. -24,9" hidden="1">
            <a:extLst>
              <a:ext uri="{FF2B5EF4-FFF2-40B4-BE49-F238E27FC236}">
                <a16:creationId xmlns:a16="http://schemas.microsoft.com/office/drawing/2014/main" id="{C8EE2FAF-483E-4ABF-BAA8-BF297C28B23B}"/>
              </a:ext>
            </a:extLst>
          </p:cNvPr>
          <p:cNvCxnSpPr/>
          <p:nvPr userDrawn="1"/>
        </p:nvCxnSpPr>
        <p:spPr>
          <a:xfrm>
            <a:off x="4054572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4. linka X 11,66 cm vod. -22,2" hidden="1">
            <a:extLst>
              <a:ext uri="{FF2B5EF4-FFF2-40B4-BE49-F238E27FC236}">
                <a16:creationId xmlns:a16="http://schemas.microsoft.com/office/drawing/2014/main" id="{26EC2211-2F0A-40F4-B50D-012B6DDD3FD0}"/>
              </a:ext>
            </a:extLst>
          </p:cNvPr>
          <p:cNvCxnSpPr/>
          <p:nvPr userDrawn="1"/>
        </p:nvCxnSpPr>
        <p:spPr>
          <a:xfrm>
            <a:off x="527637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5. linka X 14,39 cm vod. -19,5" hidden="1">
            <a:extLst>
              <a:ext uri="{FF2B5EF4-FFF2-40B4-BE49-F238E27FC236}">
                <a16:creationId xmlns:a16="http://schemas.microsoft.com/office/drawing/2014/main" id="{F546134B-D7C2-4F52-AD44-063AB86F7D14}"/>
              </a:ext>
            </a:extLst>
          </p:cNvPr>
          <p:cNvCxnSpPr/>
          <p:nvPr userDrawn="1"/>
        </p:nvCxnSpPr>
        <p:spPr>
          <a:xfrm>
            <a:off x="651175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6. linka X 17,09 cm vod. -16,8" hidden="1">
            <a:extLst>
              <a:ext uri="{FF2B5EF4-FFF2-40B4-BE49-F238E27FC236}">
                <a16:creationId xmlns:a16="http://schemas.microsoft.com/office/drawing/2014/main" id="{821A5706-FD7C-4AFA-A30F-73C4385CBDD0}"/>
              </a:ext>
            </a:extLst>
          </p:cNvPr>
          <p:cNvCxnSpPr/>
          <p:nvPr userDrawn="1"/>
        </p:nvCxnSpPr>
        <p:spPr>
          <a:xfrm>
            <a:off x="773355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7. linka X 19,83 cm vod. -14,0" hidden="1">
            <a:extLst>
              <a:ext uri="{FF2B5EF4-FFF2-40B4-BE49-F238E27FC236}">
                <a16:creationId xmlns:a16="http://schemas.microsoft.com/office/drawing/2014/main" id="{5663AB50-CFC7-4160-82B4-C849435EDD50}"/>
              </a:ext>
            </a:extLst>
          </p:cNvPr>
          <p:cNvCxnSpPr/>
          <p:nvPr userDrawn="1"/>
        </p:nvCxnSpPr>
        <p:spPr>
          <a:xfrm>
            <a:off x="8973456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8. linka X 22,52 cm vod. -11,3" hidden="1">
            <a:extLst>
              <a:ext uri="{FF2B5EF4-FFF2-40B4-BE49-F238E27FC236}">
                <a16:creationId xmlns:a16="http://schemas.microsoft.com/office/drawing/2014/main" id="{DC7E1108-1F1B-40CC-911A-8AE6C5C8D9FC}"/>
              </a:ext>
            </a:extLst>
          </p:cNvPr>
          <p:cNvCxnSpPr/>
          <p:nvPr userDrawn="1"/>
        </p:nvCxnSpPr>
        <p:spPr>
          <a:xfrm>
            <a:off x="10190732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9. linka X 25,26 cm vod. -8,6" hidden="1">
            <a:extLst>
              <a:ext uri="{FF2B5EF4-FFF2-40B4-BE49-F238E27FC236}">
                <a16:creationId xmlns:a16="http://schemas.microsoft.com/office/drawing/2014/main" id="{99981E0F-4E56-4F61-A5AF-F5D6DEA3B6D3}"/>
              </a:ext>
            </a:extLst>
          </p:cNvPr>
          <p:cNvCxnSpPr/>
          <p:nvPr userDrawn="1"/>
        </p:nvCxnSpPr>
        <p:spPr>
          <a:xfrm>
            <a:off x="1143063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10. linka X 27,96 cm vod. -5,9" hidden="1">
            <a:extLst>
              <a:ext uri="{FF2B5EF4-FFF2-40B4-BE49-F238E27FC236}">
                <a16:creationId xmlns:a16="http://schemas.microsoft.com/office/drawing/2014/main" id="{CD194B80-AEC0-403E-951B-8403C393F2FC}"/>
              </a:ext>
            </a:extLst>
          </p:cNvPr>
          <p:cNvCxnSpPr/>
          <p:nvPr userDrawn="1"/>
        </p:nvCxnSpPr>
        <p:spPr>
          <a:xfrm>
            <a:off x="1265243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1. linka 1. sl. zprava X 30,69 cm vod. -3,2" hidden="1">
            <a:extLst>
              <a:ext uri="{FF2B5EF4-FFF2-40B4-BE49-F238E27FC236}">
                <a16:creationId xmlns:a16="http://schemas.microsoft.com/office/drawing/2014/main" id="{F49BFD4D-2F34-48ED-AA5E-4321B73E2D4E}"/>
              </a:ext>
            </a:extLst>
          </p:cNvPr>
          <p:cNvCxnSpPr/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12. linka Střed sloupce X 33,39 cm vod. -0,5" hidden="1">
            <a:extLst>
              <a:ext uri="{FF2B5EF4-FFF2-40B4-BE49-F238E27FC236}">
                <a16:creationId xmlns:a16="http://schemas.microsoft.com/office/drawing/2014/main" id="{600E3D1E-5737-485E-B7D1-6D7A75B3B134}"/>
              </a:ext>
            </a:extLst>
          </p:cNvPr>
          <p:cNvCxnSpPr/>
          <p:nvPr userDrawn="1"/>
        </p:nvCxnSpPr>
        <p:spPr>
          <a:xfrm>
            <a:off x="15109616" y="3"/>
            <a:ext cx="0" cy="17243425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13. linka 2. sl. X 36,12 cm vod. 2,2" hidden="1">
            <a:extLst>
              <a:ext uri="{FF2B5EF4-FFF2-40B4-BE49-F238E27FC236}">
                <a16:creationId xmlns:a16="http://schemas.microsoft.com/office/drawing/2014/main" id="{218FDE40-5DCC-401E-BCDC-58A3EA69053D}"/>
              </a:ext>
            </a:extLst>
          </p:cNvPr>
          <p:cNvCxnSpPr/>
          <p:nvPr userDrawn="1"/>
        </p:nvCxnSpPr>
        <p:spPr>
          <a:xfrm>
            <a:off x="1634499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14. linka X 38,82 cm vod. 5,0" hidden="1">
            <a:extLst>
              <a:ext uri="{FF2B5EF4-FFF2-40B4-BE49-F238E27FC236}">
                <a16:creationId xmlns:a16="http://schemas.microsoft.com/office/drawing/2014/main" id="{DCDFB4A8-F23F-4688-A56E-67B3DD9C26B7}"/>
              </a:ext>
            </a:extLst>
          </p:cNvPr>
          <p:cNvCxnSpPr/>
          <p:nvPr userDrawn="1"/>
        </p:nvCxnSpPr>
        <p:spPr>
          <a:xfrm>
            <a:off x="175667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15. linka X 41,56 cm vod. 7,7" hidden="1">
            <a:extLst>
              <a:ext uri="{FF2B5EF4-FFF2-40B4-BE49-F238E27FC236}">
                <a16:creationId xmlns:a16="http://schemas.microsoft.com/office/drawing/2014/main" id="{D3A07639-2180-40DF-9E3F-7318119E50B0}"/>
              </a:ext>
            </a:extLst>
          </p:cNvPr>
          <p:cNvCxnSpPr/>
          <p:nvPr userDrawn="1"/>
        </p:nvCxnSpPr>
        <p:spPr>
          <a:xfrm>
            <a:off x="1880669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16. linka X 44,26 cm vod. 10,4" hidden="1">
            <a:extLst>
              <a:ext uri="{FF2B5EF4-FFF2-40B4-BE49-F238E27FC236}">
                <a16:creationId xmlns:a16="http://schemas.microsoft.com/office/drawing/2014/main" id="{2A5791A2-9202-4523-A091-CD43D8443539}"/>
              </a:ext>
            </a:extLst>
          </p:cNvPr>
          <p:cNvCxnSpPr/>
          <p:nvPr userDrawn="1"/>
        </p:nvCxnSpPr>
        <p:spPr>
          <a:xfrm>
            <a:off x="2002850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17. linka X 46,99 cm vod. 13,1" hidden="1">
            <a:extLst>
              <a:ext uri="{FF2B5EF4-FFF2-40B4-BE49-F238E27FC236}">
                <a16:creationId xmlns:a16="http://schemas.microsoft.com/office/drawing/2014/main" id="{2F8D5097-BB53-4BD6-947C-431803E4392C}"/>
              </a:ext>
            </a:extLst>
          </p:cNvPr>
          <p:cNvCxnSpPr/>
          <p:nvPr userDrawn="1"/>
        </p:nvCxnSpPr>
        <p:spPr>
          <a:xfrm>
            <a:off x="2126387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8. linka X 49,69 cm vod. 15,8" hidden="1">
            <a:extLst>
              <a:ext uri="{FF2B5EF4-FFF2-40B4-BE49-F238E27FC236}">
                <a16:creationId xmlns:a16="http://schemas.microsoft.com/office/drawing/2014/main" id="{E1898F3A-E235-4DED-82B8-753505980F42}"/>
              </a:ext>
            </a:extLst>
          </p:cNvPr>
          <p:cNvCxnSpPr/>
          <p:nvPr userDrawn="1"/>
        </p:nvCxnSpPr>
        <p:spPr>
          <a:xfrm>
            <a:off x="22485679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19. linka X 52,42 cm vod. 18,5" hidden="1">
            <a:extLst>
              <a:ext uri="{FF2B5EF4-FFF2-40B4-BE49-F238E27FC236}">
                <a16:creationId xmlns:a16="http://schemas.microsoft.com/office/drawing/2014/main" id="{E94170F3-C506-4AF0-BD1F-5F764E76A152}"/>
              </a:ext>
            </a:extLst>
          </p:cNvPr>
          <p:cNvCxnSpPr/>
          <p:nvPr userDrawn="1"/>
        </p:nvCxnSpPr>
        <p:spPr>
          <a:xfrm>
            <a:off x="2372105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20. linka X 55,12 cm vod. 21,3" hidden="1">
            <a:extLst>
              <a:ext uri="{FF2B5EF4-FFF2-40B4-BE49-F238E27FC236}">
                <a16:creationId xmlns:a16="http://schemas.microsoft.com/office/drawing/2014/main" id="{49BB7B72-4633-4C8F-A156-3950BF7B18C5}"/>
              </a:ext>
            </a:extLst>
          </p:cNvPr>
          <p:cNvCxnSpPr/>
          <p:nvPr userDrawn="1"/>
        </p:nvCxnSpPr>
        <p:spPr>
          <a:xfrm>
            <a:off x="2494285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21. linka X 57,86 cm vod. 24,0" hidden="1">
            <a:extLst>
              <a:ext uri="{FF2B5EF4-FFF2-40B4-BE49-F238E27FC236}">
                <a16:creationId xmlns:a16="http://schemas.microsoft.com/office/drawing/2014/main" id="{E8EB1CCD-3BAC-4DD8-A4E7-305BEBA71DE5}"/>
              </a:ext>
            </a:extLst>
          </p:cNvPr>
          <p:cNvCxnSpPr/>
          <p:nvPr userDrawn="1"/>
        </p:nvCxnSpPr>
        <p:spPr>
          <a:xfrm>
            <a:off x="2618276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22. linka X 60,57 cm vod. 26,7" hidden="1">
            <a:extLst>
              <a:ext uri="{FF2B5EF4-FFF2-40B4-BE49-F238E27FC236}">
                <a16:creationId xmlns:a16="http://schemas.microsoft.com/office/drawing/2014/main" id="{A0BDBB00-AE29-4162-B34E-6AE1E40D31E4}"/>
              </a:ext>
            </a:extLst>
          </p:cNvPr>
          <p:cNvCxnSpPr/>
          <p:nvPr userDrawn="1"/>
        </p:nvCxnSpPr>
        <p:spPr>
          <a:xfrm>
            <a:off x="2740908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3. linka P okraj X 63,29 cm vod. 29,4" hidden="1">
            <a:extLst>
              <a:ext uri="{FF2B5EF4-FFF2-40B4-BE49-F238E27FC236}">
                <a16:creationId xmlns:a16="http://schemas.microsoft.com/office/drawing/2014/main" id="{4343F109-2988-4025-AB64-842678D257C2}"/>
              </a:ext>
            </a:extLst>
          </p:cNvPr>
          <p:cNvCxnSpPr/>
          <p:nvPr userDrawn="1"/>
        </p:nvCxnSpPr>
        <p:spPr>
          <a:xfrm>
            <a:off x="2863994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odnadpis úč. Y 6 cm" hidden="1">
            <a:extLst>
              <a:ext uri="{FF2B5EF4-FFF2-40B4-BE49-F238E27FC236}">
                <a16:creationId xmlns:a16="http://schemas.microsoft.com/office/drawing/2014/main" id="{EE97BCA1-0453-4564-A7F0-8DA147B187BA}"/>
              </a:ext>
            </a:extLst>
          </p:cNvPr>
          <p:cNvCxnSpPr/>
          <p:nvPr userDrawn="1"/>
        </p:nvCxnSpPr>
        <p:spPr>
          <a:xfrm>
            <a:off x="2" y="2160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90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42" r:id="rId16"/>
    <p:sldLayoutId id="2147483838" r:id="rId17"/>
  </p:sldLayoutIdLst>
  <p:hf hdr="0"/>
  <p:txStyles>
    <p:titleStyle>
      <a:lvl1pPr algn="l" defTabSz="2299037" rtl="0" eaLnBrk="1" latinLnBrk="0" hangingPunct="1">
        <a:lnSpc>
          <a:spcPct val="95000"/>
        </a:lnSpc>
        <a:spcBef>
          <a:spcPct val="0"/>
        </a:spcBef>
        <a:buNone/>
        <a:defRPr sz="7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74" indent="-457174" algn="l" defTabSz="2299037" rtl="0" eaLnBrk="1" latinLnBrk="0" hangingPunct="1">
        <a:lnSpc>
          <a:spcPct val="105000"/>
        </a:lnSpc>
        <a:spcBef>
          <a:spcPts val="2500"/>
        </a:spcBef>
        <a:buClr>
          <a:srgbClr val="C0B592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348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bg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1371522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bg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bg1"/>
          </a:solidFill>
          <a:latin typeface="+mn-lt"/>
          <a:ea typeface="+mn-ea"/>
          <a:cs typeface="+mn-cs"/>
        </a:defRPr>
      </a:lvl3pPr>
      <a:lvl4pPr marL="1828697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bg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bg1"/>
          </a:solidFill>
          <a:latin typeface="+mn-lt"/>
          <a:ea typeface="+mn-ea"/>
          <a:cs typeface="+mn-cs"/>
        </a:defRPr>
      </a:lvl4pPr>
      <a:lvl5pPr marL="2285871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bg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bg1"/>
          </a:solidFill>
          <a:latin typeface="+mn-lt"/>
          <a:ea typeface="+mn-ea"/>
          <a:cs typeface="+mn-cs"/>
        </a:defRPr>
      </a:lvl5pPr>
      <a:lvl6pPr marL="632235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747187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8621391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9770909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951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2299037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3448556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4598075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5747593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6897112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8046631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919614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017" userDrawn="1">
          <p15:clr>
            <a:srgbClr val="F26B43"/>
          </p15:clr>
        </p15:guide>
        <p15:guide id="4" pos="18037" userDrawn="1">
          <p15:clr>
            <a:srgbClr val="F26B43"/>
          </p15:clr>
        </p15:guide>
        <p15:guide id="8" orient="horz" pos="9649" userDrawn="1">
          <p15:clr>
            <a:srgbClr val="F26B43"/>
          </p15:clr>
        </p15:guide>
        <p15:guide id="9" orient="horz" pos="396" userDrawn="1">
          <p15:clr>
            <a:srgbClr val="F26B43"/>
          </p15:clr>
        </p15:guide>
        <p15:guide id="10" orient="horz" pos="1757" userDrawn="1">
          <p15:clr>
            <a:srgbClr val="F26B43"/>
          </p15:clr>
        </p15:guide>
        <p15:guide id="11" orient="horz" pos="1712" userDrawn="1">
          <p15:clr>
            <a:srgbClr val="F26B43"/>
          </p15:clr>
        </p15:guide>
        <p15:guide id="32" orient="horz" pos="1054" userDrawn="1">
          <p15:clr>
            <a:srgbClr val="F26B43"/>
          </p15:clr>
        </p15:guide>
        <p15:guide id="33" pos="18778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Linka zápatí JT Gold Y 44,07 cm">
            <a:extLst>
              <a:ext uri="{FF2B5EF4-FFF2-40B4-BE49-F238E27FC236}">
                <a16:creationId xmlns:a16="http://schemas.microsoft.com/office/drawing/2014/main" id="{C7A58B65-1CA0-4CA1-86D1-82B9018C642C}"/>
              </a:ext>
            </a:extLst>
          </p:cNvPr>
          <p:cNvCxnSpPr>
            <a:cxnSpLocks/>
          </p:cNvCxnSpPr>
          <p:nvPr userDrawn="1"/>
        </p:nvCxnSpPr>
        <p:spPr>
          <a:xfrm>
            <a:off x="1614347" y="15865200"/>
            <a:ext cx="28196472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nká zápatí svislá">
            <a:extLst>
              <a:ext uri="{FF2B5EF4-FFF2-40B4-BE49-F238E27FC236}">
                <a16:creationId xmlns:a16="http://schemas.microsoft.com/office/drawing/2014/main" id="{4FFADF82-7182-4678-BBAF-2CA86841F511}"/>
              </a:ext>
            </a:extLst>
          </p:cNvPr>
          <p:cNvCxnSpPr/>
          <p:nvPr userDrawn="1"/>
        </p:nvCxnSpPr>
        <p:spPr>
          <a:xfrm>
            <a:off x="3639600" y="16329600"/>
            <a:ext cx="0" cy="32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4347" y="628650"/>
            <a:ext cx="27018853" cy="2089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4347" y="2789241"/>
            <a:ext cx="27018853" cy="12528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4347" y="15937200"/>
            <a:ext cx="1944000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fld id="{1AE155B2-A3A4-48DC-AFA3-33EBED58F0F9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1600" y="15937200"/>
            <a:ext cx="23544000" cy="1270800"/>
          </a:xfrm>
          <a:prstGeom prst="rect">
            <a:avLst/>
          </a:prstGeom>
        </p:spPr>
        <p:txBody>
          <a:bodyPr vert="horz" lIns="25200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Název prezentace, nebo libovolný jiný text, nastavte přes Vložení / Záhlaví a zápatí / Použít u všech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09088" y="15937200"/>
            <a:ext cx="2402877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r">
              <a:defRPr sz="3000">
                <a:solidFill>
                  <a:schemeClr val="bg2"/>
                </a:solidFill>
              </a:defRPr>
            </a:lvl1pPr>
          </a:lstStyle>
          <a:p>
            <a:fld id="{0116E318-236C-4061-B65E-5D3266F21094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22" name="Nadpis obr. snímky 3. ř. úč. Y 13,47" hidden="1">
            <a:extLst>
              <a:ext uri="{FF2B5EF4-FFF2-40B4-BE49-F238E27FC236}">
                <a16:creationId xmlns:a16="http://schemas.microsoft.com/office/drawing/2014/main" id="{3313CE7C-83D6-4354-BE1B-D5B4264B78CC}"/>
              </a:ext>
            </a:extLst>
          </p:cNvPr>
          <p:cNvCxnSpPr/>
          <p:nvPr userDrawn="1"/>
        </p:nvCxnSpPr>
        <p:spPr>
          <a:xfrm>
            <a:off x="2" y="48564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Nadpis obr. snímky 2. ř.  úč. Y 10,67" hidden="1">
            <a:extLst>
              <a:ext uri="{FF2B5EF4-FFF2-40B4-BE49-F238E27FC236}">
                <a16:creationId xmlns:a16="http://schemas.microsoft.com/office/drawing/2014/main" id="{C9AE3C70-2151-4731-A452-18CA3EDFB3EE}"/>
              </a:ext>
            </a:extLst>
          </p:cNvPr>
          <p:cNvCxnSpPr/>
          <p:nvPr userDrawn="1"/>
        </p:nvCxnSpPr>
        <p:spPr>
          <a:xfrm>
            <a:off x="2" y="38412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Nadpis obr. snímky 1. ř. úč. Y 7,85" hidden="1">
            <a:extLst>
              <a:ext uri="{FF2B5EF4-FFF2-40B4-BE49-F238E27FC236}">
                <a16:creationId xmlns:a16="http://schemas.microsoft.com/office/drawing/2014/main" id="{497EB0FB-1F36-4465-BD54-A05F3C14E7A0}"/>
              </a:ext>
            </a:extLst>
          </p:cNvPr>
          <p:cNvCxnSpPr/>
          <p:nvPr userDrawn="1"/>
        </p:nvCxnSpPr>
        <p:spPr>
          <a:xfrm>
            <a:off x="2" y="28260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3. ř. textu úč. Y 12,7" hidden="1">
            <a:extLst>
              <a:ext uri="{FF2B5EF4-FFF2-40B4-BE49-F238E27FC236}">
                <a16:creationId xmlns:a16="http://schemas.microsoft.com/office/drawing/2014/main" id="{405FDBAF-0E00-4961-A0C3-A7EE624A0BDC}"/>
              </a:ext>
            </a:extLst>
          </p:cNvPr>
          <p:cNvCxnSpPr/>
          <p:nvPr userDrawn="1"/>
        </p:nvCxnSpPr>
        <p:spPr>
          <a:xfrm>
            <a:off x="2" y="457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. ř. textu úč. Y 9,17" hidden="1">
            <a:extLst>
              <a:ext uri="{FF2B5EF4-FFF2-40B4-BE49-F238E27FC236}">
                <a16:creationId xmlns:a16="http://schemas.microsoft.com/office/drawing/2014/main" id="{C3C9FCF0-E911-4103-B624-C80CC2895829}"/>
              </a:ext>
            </a:extLst>
          </p:cNvPr>
          <p:cNvCxnSpPr/>
          <p:nvPr userDrawn="1"/>
        </p:nvCxnSpPr>
        <p:spPr>
          <a:xfrm>
            <a:off x="2" y="3301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ext shora Y 8,11 cm vod. -15,8" hidden="1">
            <a:extLst>
              <a:ext uri="{FF2B5EF4-FFF2-40B4-BE49-F238E27FC236}">
                <a16:creationId xmlns:a16="http://schemas.microsoft.com/office/drawing/2014/main" id="{CFCD6E90-83D2-44EA-B943-8436624A8FF8}"/>
              </a:ext>
            </a:extLst>
          </p:cNvPr>
          <p:cNvCxnSpPr/>
          <p:nvPr userDrawn="1"/>
        </p:nvCxnSpPr>
        <p:spPr>
          <a:xfrm>
            <a:off x="2" y="29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Y 6 cm" hidden="1">
            <a:extLst>
              <a:ext uri="{FF2B5EF4-FFF2-40B4-BE49-F238E27FC236}">
                <a16:creationId xmlns:a16="http://schemas.microsoft.com/office/drawing/2014/main" id="{A8A146DA-1D83-415B-9BA7-6E68EAC450E9}"/>
              </a:ext>
            </a:extLst>
          </p:cNvPr>
          <p:cNvCxnSpPr/>
          <p:nvPr userDrawn="1"/>
        </p:nvCxnSpPr>
        <p:spPr>
          <a:xfrm>
            <a:off x="2" y="2160000"/>
            <a:ext cx="30654625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Nadpis úč. Y 3,88 cm vod. -20,1" hidden="1">
            <a:extLst>
              <a:ext uri="{FF2B5EF4-FFF2-40B4-BE49-F238E27FC236}">
                <a16:creationId xmlns:a16="http://schemas.microsoft.com/office/drawing/2014/main" id="{FDF1C81C-5C6E-4EA5-82C1-0C8EA0EDAB20}"/>
              </a:ext>
            </a:extLst>
          </p:cNvPr>
          <p:cNvCxnSpPr/>
          <p:nvPr userDrawn="1"/>
        </p:nvCxnSpPr>
        <p:spPr>
          <a:xfrm>
            <a:off x="2" y="1396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 okraj Y 42,54 cm vod. 18,6" hidden="1">
            <a:extLst>
              <a:ext uri="{FF2B5EF4-FFF2-40B4-BE49-F238E27FC236}">
                <a16:creationId xmlns:a16="http://schemas.microsoft.com/office/drawing/2014/main" id="{3364B9F2-0F4A-4F13-B490-A5C6236E54AA}"/>
              </a:ext>
            </a:extLst>
          </p:cNvPr>
          <p:cNvCxnSpPr/>
          <p:nvPr userDrawn="1"/>
        </p:nvCxnSpPr>
        <p:spPr>
          <a:xfrm>
            <a:off x="2" y="15314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 okraj 63,29 cm vod. 29,4" hidden="1">
            <a:extLst>
              <a:ext uri="{FF2B5EF4-FFF2-40B4-BE49-F238E27FC236}">
                <a16:creationId xmlns:a16="http://schemas.microsoft.com/office/drawing/2014/main" id="{4343F109-2988-4025-AB64-842678D257C2}"/>
              </a:ext>
            </a:extLst>
          </p:cNvPr>
          <p:cNvCxnSpPr/>
          <p:nvPr userDrawn="1"/>
        </p:nvCxnSpPr>
        <p:spPr>
          <a:xfrm>
            <a:off x="2863994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 okraj 3,53 cm vod. -30,3" hidden="1">
            <a:extLst>
              <a:ext uri="{FF2B5EF4-FFF2-40B4-BE49-F238E27FC236}">
                <a16:creationId xmlns:a16="http://schemas.microsoft.com/office/drawing/2014/main" id="{65647EC2-B120-43F6-B30C-2134C5ECD10C}"/>
              </a:ext>
            </a:extLst>
          </p:cNvPr>
          <p:cNvCxnSpPr/>
          <p:nvPr userDrawn="1"/>
        </p:nvCxnSpPr>
        <p:spPr>
          <a:xfrm>
            <a:off x="159739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2,12 cm vod. -21,8" hidden="1">
            <a:extLst>
              <a:ext uri="{FF2B5EF4-FFF2-40B4-BE49-F238E27FC236}">
                <a16:creationId xmlns:a16="http://schemas.microsoft.com/office/drawing/2014/main" id="{0F91CC95-2793-403A-A886-6F17EFB68E1C}"/>
              </a:ext>
            </a:extLst>
          </p:cNvPr>
          <p:cNvCxnSpPr/>
          <p:nvPr userDrawn="1"/>
        </p:nvCxnSpPr>
        <p:spPr>
          <a:xfrm>
            <a:off x="2" y="763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Zápatí úč. Y 46,11 cm" hidden="1">
            <a:extLst>
              <a:ext uri="{FF2B5EF4-FFF2-40B4-BE49-F238E27FC236}">
                <a16:creationId xmlns:a16="http://schemas.microsoft.com/office/drawing/2014/main" id="{1CF349FE-93B2-40F0-9731-40E75E516021}"/>
              </a:ext>
            </a:extLst>
          </p:cNvPr>
          <p:cNvCxnSpPr/>
          <p:nvPr userDrawn="1"/>
        </p:nvCxnSpPr>
        <p:spPr>
          <a:xfrm>
            <a:off x="2" y="1659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11. linka 1. sl. zprava X 30,69 cm vod. -3,2" hidden="1">
            <a:extLst>
              <a:ext uri="{FF2B5EF4-FFF2-40B4-BE49-F238E27FC236}">
                <a16:creationId xmlns:a16="http://schemas.microsoft.com/office/drawing/2014/main" id="{BAF770D4-FB66-444C-B976-D4EB7B324FED}"/>
              </a:ext>
            </a:extLst>
          </p:cNvPr>
          <p:cNvCxnSpPr/>
          <p:nvPr userDrawn="1"/>
        </p:nvCxnSpPr>
        <p:spPr>
          <a:xfrm>
            <a:off x="13865929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12. linka Střed sloupce X 33,39 cm vod. -0,5" hidden="1">
            <a:extLst>
              <a:ext uri="{FF2B5EF4-FFF2-40B4-BE49-F238E27FC236}">
                <a16:creationId xmlns:a16="http://schemas.microsoft.com/office/drawing/2014/main" id="{75AE582E-F34A-4782-9B47-658654B31083}"/>
              </a:ext>
            </a:extLst>
          </p:cNvPr>
          <p:cNvCxnSpPr/>
          <p:nvPr userDrawn="1"/>
        </p:nvCxnSpPr>
        <p:spPr>
          <a:xfrm>
            <a:off x="15087731" y="3"/>
            <a:ext cx="0" cy="17243425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13. linka 2. sl. X 36,12 cm vod. 2,2" hidden="1">
            <a:extLst>
              <a:ext uri="{FF2B5EF4-FFF2-40B4-BE49-F238E27FC236}">
                <a16:creationId xmlns:a16="http://schemas.microsoft.com/office/drawing/2014/main" id="{22494326-2708-48E6-B828-4E30FB59FFF0}"/>
              </a:ext>
            </a:extLst>
          </p:cNvPr>
          <p:cNvCxnSpPr/>
          <p:nvPr userDrawn="1"/>
        </p:nvCxnSpPr>
        <p:spPr>
          <a:xfrm>
            <a:off x="1632310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41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/>
  <p:txStyles>
    <p:titleStyle>
      <a:lvl1pPr algn="l" defTabSz="2299037" rtl="0" eaLnBrk="1" latinLnBrk="0" hangingPunct="1">
        <a:lnSpc>
          <a:spcPct val="95000"/>
        </a:lnSpc>
        <a:spcBef>
          <a:spcPct val="0"/>
        </a:spcBef>
        <a:buNone/>
        <a:defRPr sz="7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74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2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48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22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7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71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632235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747187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8621391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9770909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951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2299037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3448556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4598075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5747593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6897112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8046631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919614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1" userDrawn="1">
          <p15:clr>
            <a:srgbClr val="F26B43"/>
          </p15:clr>
        </p15:guide>
        <p15:guide id="3" pos="1017" userDrawn="1">
          <p15:clr>
            <a:srgbClr val="F26B43"/>
          </p15:clr>
        </p15:guide>
        <p15:guide id="4" pos="18037" userDrawn="1">
          <p15:clr>
            <a:srgbClr val="F26B43"/>
          </p15:clr>
        </p15:guide>
        <p15:guide id="8" orient="horz" pos="9649" userDrawn="1">
          <p15:clr>
            <a:srgbClr val="F26B43"/>
          </p15:clr>
        </p15:guide>
        <p15:guide id="12" pos="10282" userDrawn="1">
          <p15:clr>
            <a:srgbClr val="F26B43"/>
          </p15:clr>
        </p15:guide>
        <p15:guide id="13" orient="horz" pos="6610" userDrawn="1">
          <p15:clr>
            <a:srgbClr val="F26B43"/>
          </p15:clr>
        </p15:guide>
        <p15:guide id="14" orient="horz" pos="7790" userDrawn="1">
          <p15:clr>
            <a:srgbClr val="F26B43"/>
          </p15:clr>
        </p15:guide>
        <p15:guide id="15" orient="horz" pos="8311" userDrawn="1">
          <p15:clr>
            <a:srgbClr val="F26B43"/>
          </p15:clr>
        </p15:guide>
        <p15:guide id="16" pos="9513" userDrawn="1">
          <p15:clr>
            <a:srgbClr val="F26B43"/>
          </p15:clr>
        </p15:guide>
        <p15:guide id="17" pos="8742" userDrawn="1">
          <p15:clr>
            <a:srgbClr val="F26B43"/>
          </p15:clr>
        </p15:guide>
        <p15:guide id="18" pos="187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Linka zápatí JT Gold Y 44,07 cm">
            <a:extLst>
              <a:ext uri="{FF2B5EF4-FFF2-40B4-BE49-F238E27FC236}">
                <a16:creationId xmlns:a16="http://schemas.microsoft.com/office/drawing/2014/main" id="{C7A58B65-1CA0-4CA1-86D1-82B9018C642C}"/>
              </a:ext>
            </a:extLst>
          </p:cNvPr>
          <p:cNvCxnSpPr>
            <a:cxnSpLocks/>
          </p:cNvCxnSpPr>
          <p:nvPr userDrawn="1"/>
        </p:nvCxnSpPr>
        <p:spPr>
          <a:xfrm>
            <a:off x="1614347" y="15865200"/>
            <a:ext cx="28196472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nká zápatí svislá">
            <a:extLst>
              <a:ext uri="{FF2B5EF4-FFF2-40B4-BE49-F238E27FC236}">
                <a16:creationId xmlns:a16="http://schemas.microsoft.com/office/drawing/2014/main" id="{4FFADF82-7182-4678-BBAF-2CA86841F511}"/>
              </a:ext>
            </a:extLst>
          </p:cNvPr>
          <p:cNvCxnSpPr/>
          <p:nvPr userDrawn="1"/>
        </p:nvCxnSpPr>
        <p:spPr>
          <a:xfrm>
            <a:off x="3639600" y="16329600"/>
            <a:ext cx="0" cy="32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09088" y="15937200"/>
            <a:ext cx="2402877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r">
              <a:defRPr sz="3000">
                <a:solidFill>
                  <a:schemeClr val="bg2"/>
                </a:solidFill>
              </a:defRPr>
            </a:lvl1pPr>
          </a:lstStyle>
          <a:p>
            <a:fld id="{0116E318-236C-4061-B65E-5D3266F2109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1600" y="15937200"/>
            <a:ext cx="23544000" cy="1270800"/>
          </a:xfrm>
          <a:prstGeom prst="rect">
            <a:avLst/>
          </a:prstGeom>
        </p:spPr>
        <p:txBody>
          <a:bodyPr vert="horz" lIns="25200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4347" y="15937200"/>
            <a:ext cx="1944000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fld id="{F59F6659-DD7A-4A6C-AB04-9817265F8CF3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800" y="2789241"/>
            <a:ext cx="27018000" cy="12528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4347" y="628650"/>
            <a:ext cx="27018853" cy="2089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22" name="Nadpis obr. snímky 3. ř. úč. Y 13,47" hidden="1">
            <a:extLst>
              <a:ext uri="{FF2B5EF4-FFF2-40B4-BE49-F238E27FC236}">
                <a16:creationId xmlns:a16="http://schemas.microsoft.com/office/drawing/2014/main" id="{3313CE7C-83D6-4354-BE1B-D5B4264B78CC}"/>
              </a:ext>
            </a:extLst>
          </p:cNvPr>
          <p:cNvCxnSpPr/>
          <p:nvPr userDrawn="1"/>
        </p:nvCxnSpPr>
        <p:spPr>
          <a:xfrm>
            <a:off x="2" y="48564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Nadpis obr. snímky 2. ř.  úč. Y 10,67" hidden="1">
            <a:extLst>
              <a:ext uri="{FF2B5EF4-FFF2-40B4-BE49-F238E27FC236}">
                <a16:creationId xmlns:a16="http://schemas.microsoft.com/office/drawing/2014/main" id="{C9AE3C70-2151-4731-A452-18CA3EDFB3EE}"/>
              </a:ext>
            </a:extLst>
          </p:cNvPr>
          <p:cNvCxnSpPr/>
          <p:nvPr userDrawn="1"/>
        </p:nvCxnSpPr>
        <p:spPr>
          <a:xfrm>
            <a:off x="2" y="38412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Nadpis obr. snímky 1. ř. úč. Y 7,85" hidden="1">
            <a:extLst>
              <a:ext uri="{FF2B5EF4-FFF2-40B4-BE49-F238E27FC236}">
                <a16:creationId xmlns:a16="http://schemas.microsoft.com/office/drawing/2014/main" id="{497EB0FB-1F36-4465-BD54-A05F3C14E7A0}"/>
              </a:ext>
            </a:extLst>
          </p:cNvPr>
          <p:cNvCxnSpPr/>
          <p:nvPr userDrawn="1"/>
        </p:nvCxnSpPr>
        <p:spPr>
          <a:xfrm>
            <a:off x="2" y="28260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3. ř. textu úč. Y 12,7" hidden="1">
            <a:extLst>
              <a:ext uri="{FF2B5EF4-FFF2-40B4-BE49-F238E27FC236}">
                <a16:creationId xmlns:a16="http://schemas.microsoft.com/office/drawing/2014/main" id="{405FDBAF-0E00-4961-A0C3-A7EE624A0BDC}"/>
              </a:ext>
            </a:extLst>
          </p:cNvPr>
          <p:cNvCxnSpPr/>
          <p:nvPr userDrawn="1"/>
        </p:nvCxnSpPr>
        <p:spPr>
          <a:xfrm>
            <a:off x="2" y="457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. ř. textu úč. Y 9,17" hidden="1">
            <a:extLst>
              <a:ext uri="{FF2B5EF4-FFF2-40B4-BE49-F238E27FC236}">
                <a16:creationId xmlns:a16="http://schemas.microsoft.com/office/drawing/2014/main" id="{C3C9FCF0-E911-4103-B624-C80CC2895829}"/>
              </a:ext>
            </a:extLst>
          </p:cNvPr>
          <p:cNvCxnSpPr/>
          <p:nvPr userDrawn="1"/>
        </p:nvCxnSpPr>
        <p:spPr>
          <a:xfrm>
            <a:off x="2" y="3301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ext shora Y 8,11 cm vod. -15,8" hidden="1">
            <a:extLst>
              <a:ext uri="{FF2B5EF4-FFF2-40B4-BE49-F238E27FC236}">
                <a16:creationId xmlns:a16="http://schemas.microsoft.com/office/drawing/2014/main" id="{CFCD6E90-83D2-44EA-B943-8436624A8FF8}"/>
              </a:ext>
            </a:extLst>
          </p:cNvPr>
          <p:cNvCxnSpPr/>
          <p:nvPr userDrawn="1"/>
        </p:nvCxnSpPr>
        <p:spPr>
          <a:xfrm>
            <a:off x="2" y="29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Y 6 cm" hidden="1">
            <a:extLst>
              <a:ext uri="{FF2B5EF4-FFF2-40B4-BE49-F238E27FC236}">
                <a16:creationId xmlns:a16="http://schemas.microsoft.com/office/drawing/2014/main" id="{A8A146DA-1D83-415B-9BA7-6E68EAC450E9}"/>
              </a:ext>
            </a:extLst>
          </p:cNvPr>
          <p:cNvCxnSpPr/>
          <p:nvPr userDrawn="1"/>
        </p:nvCxnSpPr>
        <p:spPr>
          <a:xfrm>
            <a:off x="2" y="2160000"/>
            <a:ext cx="30654625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Nadpis úč. Y 3,88 cm vod. -22,2" hidden="1">
            <a:extLst>
              <a:ext uri="{FF2B5EF4-FFF2-40B4-BE49-F238E27FC236}">
                <a16:creationId xmlns:a16="http://schemas.microsoft.com/office/drawing/2014/main" id="{FDF1C81C-5C6E-4EA5-82C1-0C8EA0EDAB20}"/>
              </a:ext>
            </a:extLst>
          </p:cNvPr>
          <p:cNvCxnSpPr/>
          <p:nvPr userDrawn="1"/>
        </p:nvCxnSpPr>
        <p:spPr>
          <a:xfrm>
            <a:off x="2" y="1396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 okraj Y 42,54 cm vod. 18,6" hidden="1">
            <a:extLst>
              <a:ext uri="{FF2B5EF4-FFF2-40B4-BE49-F238E27FC236}">
                <a16:creationId xmlns:a16="http://schemas.microsoft.com/office/drawing/2014/main" id="{3364B9F2-0F4A-4F13-B490-A5C6236E54AA}"/>
              </a:ext>
            </a:extLst>
          </p:cNvPr>
          <p:cNvCxnSpPr/>
          <p:nvPr userDrawn="1"/>
        </p:nvCxnSpPr>
        <p:spPr>
          <a:xfrm>
            <a:off x="2" y="15314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2,12 cm vod. -21,8" hidden="1">
            <a:extLst>
              <a:ext uri="{FF2B5EF4-FFF2-40B4-BE49-F238E27FC236}">
                <a16:creationId xmlns:a16="http://schemas.microsoft.com/office/drawing/2014/main" id="{0F91CC95-2793-403A-A886-6F17EFB68E1C}"/>
              </a:ext>
            </a:extLst>
          </p:cNvPr>
          <p:cNvCxnSpPr/>
          <p:nvPr userDrawn="1"/>
        </p:nvCxnSpPr>
        <p:spPr>
          <a:xfrm>
            <a:off x="2" y="763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Zápatí úč. Y 46,11 cm" hidden="1">
            <a:extLst>
              <a:ext uri="{FF2B5EF4-FFF2-40B4-BE49-F238E27FC236}">
                <a16:creationId xmlns:a16="http://schemas.microsoft.com/office/drawing/2014/main" id="{1CF349FE-93B2-40F0-9731-40E75E516021}"/>
              </a:ext>
            </a:extLst>
          </p:cNvPr>
          <p:cNvCxnSpPr/>
          <p:nvPr userDrawn="1"/>
        </p:nvCxnSpPr>
        <p:spPr>
          <a:xfrm>
            <a:off x="2" y="1659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. linka L okraj X 3,53 cm vod. -30,3" hidden="1">
            <a:extLst>
              <a:ext uri="{FF2B5EF4-FFF2-40B4-BE49-F238E27FC236}">
                <a16:creationId xmlns:a16="http://schemas.microsoft.com/office/drawing/2014/main" id="{65647EC2-B120-43F6-B30C-2134C5ECD10C}"/>
              </a:ext>
            </a:extLst>
          </p:cNvPr>
          <p:cNvCxnSpPr/>
          <p:nvPr userDrawn="1"/>
        </p:nvCxnSpPr>
        <p:spPr>
          <a:xfrm>
            <a:off x="159739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2. linka X 6,23 cm vod. -27,6" hidden="1">
            <a:extLst>
              <a:ext uri="{FF2B5EF4-FFF2-40B4-BE49-F238E27FC236}">
                <a16:creationId xmlns:a16="http://schemas.microsoft.com/office/drawing/2014/main" id="{59D77C36-2E2F-437A-B327-E968700983B2}"/>
              </a:ext>
            </a:extLst>
          </p:cNvPr>
          <p:cNvCxnSpPr/>
          <p:nvPr userDrawn="1"/>
        </p:nvCxnSpPr>
        <p:spPr>
          <a:xfrm>
            <a:off x="28191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. linka X 8,96 cm vod. -24,9" hidden="1">
            <a:extLst>
              <a:ext uri="{FF2B5EF4-FFF2-40B4-BE49-F238E27FC236}">
                <a16:creationId xmlns:a16="http://schemas.microsoft.com/office/drawing/2014/main" id="{C8EE2FAF-483E-4ABF-BAA8-BF297C28B23B}"/>
              </a:ext>
            </a:extLst>
          </p:cNvPr>
          <p:cNvCxnSpPr/>
          <p:nvPr userDrawn="1"/>
        </p:nvCxnSpPr>
        <p:spPr>
          <a:xfrm>
            <a:off x="4054572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4. linka X 11,66 cm vod. -22,2" hidden="1">
            <a:extLst>
              <a:ext uri="{FF2B5EF4-FFF2-40B4-BE49-F238E27FC236}">
                <a16:creationId xmlns:a16="http://schemas.microsoft.com/office/drawing/2014/main" id="{26EC2211-2F0A-40F4-B50D-012B6DDD3FD0}"/>
              </a:ext>
            </a:extLst>
          </p:cNvPr>
          <p:cNvCxnSpPr/>
          <p:nvPr userDrawn="1"/>
        </p:nvCxnSpPr>
        <p:spPr>
          <a:xfrm>
            <a:off x="527637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5. linka X 14,39 cm vod. -19,5" hidden="1">
            <a:extLst>
              <a:ext uri="{FF2B5EF4-FFF2-40B4-BE49-F238E27FC236}">
                <a16:creationId xmlns:a16="http://schemas.microsoft.com/office/drawing/2014/main" id="{F546134B-D7C2-4F52-AD44-063AB86F7D14}"/>
              </a:ext>
            </a:extLst>
          </p:cNvPr>
          <p:cNvCxnSpPr/>
          <p:nvPr userDrawn="1"/>
        </p:nvCxnSpPr>
        <p:spPr>
          <a:xfrm>
            <a:off x="651175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6. linka X 17,09 cm vod. -16,8" hidden="1">
            <a:extLst>
              <a:ext uri="{FF2B5EF4-FFF2-40B4-BE49-F238E27FC236}">
                <a16:creationId xmlns:a16="http://schemas.microsoft.com/office/drawing/2014/main" id="{821A5706-FD7C-4AFA-A30F-73C4385CBDD0}"/>
              </a:ext>
            </a:extLst>
          </p:cNvPr>
          <p:cNvCxnSpPr/>
          <p:nvPr userDrawn="1"/>
        </p:nvCxnSpPr>
        <p:spPr>
          <a:xfrm>
            <a:off x="773355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7. linka X 19,83 cm vod. -14,0" hidden="1">
            <a:extLst>
              <a:ext uri="{FF2B5EF4-FFF2-40B4-BE49-F238E27FC236}">
                <a16:creationId xmlns:a16="http://schemas.microsoft.com/office/drawing/2014/main" id="{5663AB50-CFC7-4160-82B4-C849435EDD50}"/>
              </a:ext>
            </a:extLst>
          </p:cNvPr>
          <p:cNvCxnSpPr/>
          <p:nvPr userDrawn="1"/>
        </p:nvCxnSpPr>
        <p:spPr>
          <a:xfrm>
            <a:off x="8973456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8. linka X 22,52 cm vod. -11,3" hidden="1">
            <a:extLst>
              <a:ext uri="{FF2B5EF4-FFF2-40B4-BE49-F238E27FC236}">
                <a16:creationId xmlns:a16="http://schemas.microsoft.com/office/drawing/2014/main" id="{DC7E1108-1F1B-40CC-911A-8AE6C5C8D9FC}"/>
              </a:ext>
            </a:extLst>
          </p:cNvPr>
          <p:cNvCxnSpPr/>
          <p:nvPr userDrawn="1"/>
        </p:nvCxnSpPr>
        <p:spPr>
          <a:xfrm>
            <a:off x="10190732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9. linka X 25,26 cm vod. -8,6" hidden="1">
            <a:extLst>
              <a:ext uri="{FF2B5EF4-FFF2-40B4-BE49-F238E27FC236}">
                <a16:creationId xmlns:a16="http://schemas.microsoft.com/office/drawing/2014/main" id="{99981E0F-4E56-4F61-A5AF-F5D6DEA3B6D3}"/>
              </a:ext>
            </a:extLst>
          </p:cNvPr>
          <p:cNvCxnSpPr/>
          <p:nvPr userDrawn="1"/>
        </p:nvCxnSpPr>
        <p:spPr>
          <a:xfrm>
            <a:off x="1143063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10. linka X 27,96 cm vod. -5,9" hidden="1">
            <a:extLst>
              <a:ext uri="{FF2B5EF4-FFF2-40B4-BE49-F238E27FC236}">
                <a16:creationId xmlns:a16="http://schemas.microsoft.com/office/drawing/2014/main" id="{CD194B80-AEC0-403E-951B-8403C393F2FC}"/>
              </a:ext>
            </a:extLst>
          </p:cNvPr>
          <p:cNvCxnSpPr/>
          <p:nvPr userDrawn="1"/>
        </p:nvCxnSpPr>
        <p:spPr>
          <a:xfrm>
            <a:off x="1265243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1. linka 1. sl. zprava X 30,69 cm vod. -3,2" hidden="1">
            <a:extLst>
              <a:ext uri="{FF2B5EF4-FFF2-40B4-BE49-F238E27FC236}">
                <a16:creationId xmlns:a16="http://schemas.microsoft.com/office/drawing/2014/main" id="{F49BFD4D-2F34-48ED-AA5E-4321B73E2D4E}"/>
              </a:ext>
            </a:extLst>
          </p:cNvPr>
          <p:cNvCxnSpPr/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12. linka Střed sloupce X 33,39 cm vod. -0,5" hidden="1">
            <a:extLst>
              <a:ext uri="{FF2B5EF4-FFF2-40B4-BE49-F238E27FC236}">
                <a16:creationId xmlns:a16="http://schemas.microsoft.com/office/drawing/2014/main" id="{600E3D1E-5737-485E-B7D1-6D7A75B3B134}"/>
              </a:ext>
            </a:extLst>
          </p:cNvPr>
          <p:cNvCxnSpPr/>
          <p:nvPr userDrawn="1"/>
        </p:nvCxnSpPr>
        <p:spPr>
          <a:xfrm>
            <a:off x="15109616" y="3"/>
            <a:ext cx="0" cy="17243425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13. linka 2. sl. X 36,12 cm vod. 2,2" hidden="1">
            <a:extLst>
              <a:ext uri="{FF2B5EF4-FFF2-40B4-BE49-F238E27FC236}">
                <a16:creationId xmlns:a16="http://schemas.microsoft.com/office/drawing/2014/main" id="{218FDE40-5DCC-401E-BCDC-58A3EA69053D}"/>
              </a:ext>
            </a:extLst>
          </p:cNvPr>
          <p:cNvCxnSpPr/>
          <p:nvPr userDrawn="1"/>
        </p:nvCxnSpPr>
        <p:spPr>
          <a:xfrm>
            <a:off x="1634499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14. linka X 38,82 cm vod. 5,0" hidden="1">
            <a:extLst>
              <a:ext uri="{FF2B5EF4-FFF2-40B4-BE49-F238E27FC236}">
                <a16:creationId xmlns:a16="http://schemas.microsoft.com/office/drawing/2014/main" id="{DCDFB4A8-F23F-4688-A56E-67B3DD9C26B7}"/>
              </a:ext>
            </a:extLst>
          </p:cNvPr>
          <p:cNvCxnSpPr/>
          <p:nvPr userDrawn="1"/>
        </p:nvCxnSpPr>
        <p:spPr>
          <a:xfrm>
            <a:off x="175667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15. linka X 41,56 cm vod. 7,7" hidden="1">
            <a:extLst>
              <a:ext uri="{FF2B5EF4-FFF2-40B4-BE49-F238E27FC236}">
                <a16:creationId xmlns:a16="http://schemas.microsoft.com/office/drawing/2014/main" id="{D3A07639-2180-40DF-9E3F-7318119E50B0}"/>
              </a:ext>
            </a:extLst>
          </p:cNvPr>
          <p:cNvCxnSpPr/>
          <p:nvPr userDrawn="1"/>
        </p:nvCxnSpPr>
        <p:spPr>
          <a:xfrm>
            <a:off x="1880669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16. linka X 44,26 cm vod. 10,4" hidden="1">
            <a:extLst>
              <a:ext uri="{FF2B5EF4-FFF2-40B4-BE49-F238E27FC236}">
                <a16:creationId xmlns:a16="http://schemas.microsoft.com/office/drawing/2014/main" id="{2A5791A2-9202-4523-A091-CD43D8443539}"/>
              </a:ext>
            </a:extLst>
          </p:cNvPr>
          <p:cNvCxnSpPr/>
          <p:nvPr userDrawn="1"/>
        </p:nvCxnSpPr>
        <p:spPr>
          <a:xfrm>
            <a:off x="2002850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17. linka X 46,99 cm vod. 13,1" hidden="1">
            <a:extLst>
              <a:ext uri="{FF2B5EF4-FFF2-40B4-BE49-F238E27FC236}">
                <a16:creationId xmlns:a16="http://schemas.microsoft.com/office/drawing/2014/main" id="{2F8D5097-BB53-4BD6-947C-431803E4392C}"/>
              </a:ext>
            </a:extLst>
          </p:cNvPr>
          <p:cNvCxnSpPr/>
          <p:nvPr userDrawn="1"/>
        </p:nvCxnSpPr>
        <p:spPr>
          <a:xfrm>
            <a:off x="2126387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8. linka X 49,69 cm vod. 15,8" hidden="1">
            <a:extLst>
              <a:ext uri="{FF2B5EF4-FFF2-40B4-BE49-F238E27FC236}">
                <a16:creationId xmlns:a16="http://schemas.microsoft.com/office/drawing/2014/main" id="{E1898F3A-E235-4DED-82B8-753505980F42}"/>
              </a:ext>
            </a:extLst>
          </p:cNvPr>
          <p:cNvCxnSpPr/>
          <p:nvPr userDrawn="1"/>
        </p:nvCxnSpPr>
        <p:spPr>
          <a:xfrm>
            <a:off x="22485679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19. linka X 52,42 cm vod. 18,5" hidden="1">
            <a:extLst>
              <a:ext uri="{FF2B5EF4-FFF2-40B4-BE49-F238E27FC236}">
                <a16:creationId xmlns:a16="http://schemas.microsoft.com/office/drawing/2014/main" id="{E94170F3-C506-4AF0-BD1F-5F764E76A152}"/>
              </a:ext>
            </a:extLst>
          </p:cNvPr>
          <p:cNvCxnSpPr/>
          <p:nvPr userDrawn="1"/>
        </p:nvCxnSpPr>
        <p:spPr>
          <a:xfrm>
            <a:off x="2372105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20. linka X 55,12 cm vod. 21,3" hidden="1">
            <a:extLst>
              <a:ext uri="{FF2B5EF4-FFF2-40B4-BE49-F238E27FC236}">
                <a16:creationId xmlns:a16="http://schemas.microsoft.com/office/drawing/2014/main" id="{49BB7B72-4633-4C8F-A156-3950BF7B18C5}"/>
              </a:ext>
            </a:extLst>
          </p:cNvPr>
          <p:cNvCxnSpPr/>
          <p:nvPr userDrawn="1"/>
        </p:nvCxnSpPr>
        <p:spPr>
          <a:xfrm>
            <a:off x="2494285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21. linka X 57,86 cm vod. 24,0" hidden="1">
            <a:extLst>
              <a:ext uri="{FF2B5EF4-FFF2-40B4-BE49-F238E27FC236}">
                <a16:creationId xmlns:a16="http://schemas.microsoft.com/office/drawing/2014/main" id="{E8EB1CCD-3BAC-4DD8-A4E7-305BEBA71DE5}"/>
              </a:ext>
            </a:extLst>
          </p:cNvPr>
          <p:cNvCxnSpPr/>
          <p:nvPr userDrawn="1"/>
        </p:nvCxnSpPr>
        <p:spPr>
          <a:xfrm>
            <a:off x="2618276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22. linka X 60,57 cm vod. 26,7" hidden="1">
            <a:extLst>
              <a:ext uri="{FF2B5EF4-FFF2-40B4-BE49-F238E27FC236}">
                <a16:creationId xmlns:a16="http://schemas.microsoft.com/office/drawing/2014/main" id="{A0BDBB00-AE29-4162-B34E-6AE1E40D31E4}"/>
              </a:ext>
            </a:extLst>
          </p:cNvPr>
          <p:cNvCxnSpPr/>
          <p:nvPr userDrawn="1"/>
        </p:nvCxnSpPr>
        <p:spPr>
          <a:xfrm>
            <a:off x="2740908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3. linka P okraj X 63,29 cm vod. 29,4" hidden="1">
            <a:extLst>
              <a:ext uri="{FF2B5EF4-FFF2-40B4-BE49-F238E27FC236}">
                <a16:creationId xmlns:a16="http://schemas.microsoft.com/office/drawing/2014/main" id="{4343F109-2988-4025-AB64-842678D257C2}"/>
              </a:ext>
            </a:extLst>
          </p:cNvPr>
          <p:cNvCxnSpPr/>
          <p:nvPr userDrawn="1"/>
        </p:nvCxnSpPr>
        <p:spPr>
          <a:xfrm>
            <a:off x="2863994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3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02" r:id="rId9"/>
    <p:sldLayoutId id="2147483703" r:id="rId10"/>
    <p:sldLayoutId id="2147483730" r:id="rId11"/>
    <p:sldLayoutId id="2147483690" r:id="rId12"/>
    <p:sldLayoutId id="2147483691" r:id="rId13"/>
    <p:sldLayoutId id="2147483846" r:id="rId14"/>
  </p:sldLayoutIdLst>
  <p:hf hdr="0"/>
  <p:txStyles>
    <p:titleStyle>
      <a:lvl1pPr algn="l" defTabSz="2299037" rtl="0" eaLnBrk="1" latinLnBrk="0" hangingPunct="1">
        <a:lnSpc>
          <a:spcPct val="95000"/>
        </a:lnSpc>
        <a:spcBef>
          <a:spcPct val="0"/>
        </a:spcBef>
        <a:buNone/>
        <a:defRPr sz="7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74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2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48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22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7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71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632235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747187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8621391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9770909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951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2299037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3448556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4598075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5747593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6897112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8046631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919614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017" userDrawn="1">
          <p15:clr>
            <a:srgbClr val="F26B43"/>
          </p15:clr>
        </p15:guide>
        <p15:guide id="4" pos="18037" userDrawn="1">
          <p15:clr>
            <a:srgbClr val="F26B43"/>
          </p15:clr>
        </p15:guide>
        <p15:guide id="8" orient="horz" pos="9649" userDrawn="1">
          <p15:clr>
            <a:srgbClr val="F26B43"/>
          </p15:clr>
        </p15:guide>
        <p15:guide id="9" orient="horz" pos="396" userDrawn="1">
          <p15:clr>
            <a:srgbClr val="F26B43"/>
          </p15:clr>
        </p15:guide>
        <p15:guide id="10" orient="horz" pos="1757" userDrawn="1">
          <p15:clr>
            <a:srgbClr val="F26B43"/>
          </p15:clr>
        </p15:guide>
        <p15:guide id="11" orient="horz" pos="1712" userDrawn="1">
          <p15:clr>
            <a:srgbClr val="F26B43"/>
          </p15:clr>
        </p15:guide>
        <p15:guide id="12" pos="1877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Linka zápatí JT Gold Y 44,07 cm">
            <a:extLst>
              <a:ext uri="{FF2B5EF4-FFF2-40B4-BE49-F238E27FC236}">
                <a16:creationId xmlns:a16="http://schemas.microsoft.com/office/drawing/2014/main" id="{C7A58B65-1CA0-4CA1-86D1-82B9018C642C}"/>
              </a:ext>
            </a:extLst>
          </p:cNvPr>
          <p:cNvCxnSpPr>
            <a:cxnSpLocks/>
          </p:cNvCxnSpPr>
          <p:nvPr userDrawn="1"/>
        </p:nvCxnSpPr>
        <p:spPr>
          <a:xfrm>
            <a:off x="1614347" y="15865200"/>
            <a:ext cx="28196472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nká zápatí svislá">
            <a:extLst>
              <a:ext uri="{FF2B5EF4-FFF2-40B4-BE49-F238E27FC236}">
                <a16:creationId xmlns:a16="http://schemas.microsoft.com/office/drawing/2014/main" id="{4FFADF82-7182-4678-BBAF-2CA86841F511}"/>
              </a:ext>
            </a:extLst>
          </p:cNvPr>
          <p:cNvCxnSpPr/>
          <p:nvPr userDrawn="1"/>
        </p:nvCxnSpPr>
        <p:spPr>
          <a:xfrm>
            <a:off x="3639600" y="16329600"/>
            <a:ext cx="0" cy="32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4347" y="628650"/>
            <a:ext cx="27018853" cy="2089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4347" y="2789241"/>
            <a:ext cx="27018853" cy="12528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4347" y="15937200"/>
            <a:ext cx="1944000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fld id="{2AE4D7ED-799C-4E3E-96AA-885C47B57C48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1600" y="15937200"/>
            <a:ext cx="23544000" cy="1270800"/>
          </a:xfrm>
          <a:prstGeom prst="rect">
            <a:avLst/>
          </a:prstGeom>
        </p:spPr>
        <p:txBody>
          <a:bodyPr vert="horz" lIns="25200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Název prezentace, nebo libovolný jiný text, nastavte přes Vložení / Záhlaví a zápatí / Použít u všech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09088" y="15937200"/>
            <a:ext cx="2402877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r">
              <a:defRPr sz="3000">
                <a:solidFill>
                  <a:schemeClr val="bg2"/>
                </a:solidFill>
              </a:defRPr>
            </a:lvl1pPr>
          </a:lstStyle>
          <a:p>
            <a:fld id="{0116E318-236C-4061-B65E-5D3266F21094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22" name="Nadpis obr. snímky 3. ř. úč. Y 13,47" hidden="1">
            <a:extLst>
              <a:ext uri="{FF2B5EF4-FFF2-40B4-BE49-F238E27FC236}">
                <a16:creationId xmlns:a16="http://schemas.microsoft.com/office/drawing/2014/main" id="{3313CE7C-83D6-4354-BE1B-D5B4264B78CC}"/>
              </a:ext>
            </a:extLst>
          </p:cNvPr>
          <p:cNvCxnSpPr/>
          <p:nvPr userDrawn="1"/>
        </p:nvCxnSpPr>
        <p:spPr>
          <a:xfrm>
            <a:off x="2" y="48564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Nadpis obr. snímky 2. ř.  úč. Y 10,67" hidden="1">
            <a:extLst>
              <a:ext uri="{FF2B5EF4-FFF2-40B4-BE49-F238E27FC236}">
                <a16:creationId xmlns:a16="http://schemas.microsoft.com/office/drawing/2014/main" id="{C9AE3C70-2151-4731-A452-18CA3EDFB3EE}"/>
              </a:ext>
            </a:extLst>
          </p:cNvPr>
          <p:cNvCxnSpPr/>
          <p:nvPr userDrawn="1"/>
        </p:nvCxnSpPr>
        <p:spPr>
          <a:xfrm>
            <a:off x="2" y="38412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Nadpis obr. snímky 1. ř. úč. Y 7,85" hidden="1">
            <a:extLst>
              <a:ext uri="{FF2B5EF4-FFF2-40B4-BE49-F238E27FC236}">
                <a16:creationId xmlns:a16="http://schemas.microsoft.com/office/drawing/2014/main" id="{497EB0FB-1F36-4465-BD54-A05F3C14E7A0}"/>
              </a:ext>
            </a:extLst>
          </p:cNvPr>
          <p:cNvCxnSpPr/>
          <p:nvPr userDrawn="1"/>
        </p:nvCxnSpPr>
        <p:spPr>
          <a:xfrm>
            <a:off x="2" y="28260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3. ř. textu úč. Y 12,7" hidden="1">
            <a:extLst>
              <a:ext uri="{FF2B5EF4-FFF2-40B4-BE49-F238E27FC236}">
                <a16:creationId xmlns:a16="http://schemas.microsoft.com/office/drawing/2014/main" id="{405FDBAF-0E00-4961-A0C3-A7EE624A0BDC}"/>
              </a:ext>
            </a:extLst>
          </p:cNvPr>
          <p:cNvCxnSpPr/>
          <p:nvPr userDrawn="1"/>
        </p:nvCxnSpPr>
        <p:spPr>
          <a:xfrm>
            <a:off x="2" y="457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. ř. textu úč. Y 9,17" hidden="1">
            <a:extLst>
              <a:ext uri="{FF2B5EF4-FFF2-40B4-BE49-F238E27FC236}">
                <a16:creationId xmlns:a16="http://schemas.microsoft.com/office/drawing/2014/main" id="{C3C9FCF0-E911-4103-B624-C80CC2895829}"/>
              </a:ext>
            </a:extLst>
          </p:cNvPr>
          <p:cNvCxnSpPr/>
          <p:nvPr userDrawn="1"/>
        </p:nvCxnSpPr>
        <p:spPr>
          <a:xfrm>
            <a:off x="2" y="3301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ext shora Y 8,11 cm vod. -15,8" hidden="1">
            <a:extLst>
              <a:ext uri="{FF2B5EF4-FFF2-40B4-BE49-F238E27FC236}">
                <a16:creationId xmlns:a16="http://schemas.microsoft.com/office/drawing/2014/main" id="{CFCD6E90-83D2-44EA-B943-8436624A8FF8}"/>
              </a:ext>
            </a:extLst>
          </p:cNvPr>
          <p:cNvCxnSpPr/>
          <p:nvPr userDrawn="1"/>
        </p:nvCxnSpPr>
        <p:spPr>
          <a:xfrm>
            <a:off x="2" y="29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Y 6 cm" hidden="1">
            <a:extLst>
              <a:ext uri="{FF2B5EF4-FFF2-40B4-BE49-F238E27FC236}">
                <a16:creationId xmlns:a16="http://schemas.microsoft.com/office/drawing/2014/main" id="{A8A146DA-1D83-415B-9BA7-6E68EAC450E9}"/>
              </a:ext>
            </a:extLst>
          </p:cNvPr>
          <p:cNvCxnSpPr/>
          <p:nvPr userDrawn="1"/>
        </p:nvCxnSpPr>
        <p:spPr>
          <a:xfrm>
            <a:off x="2" y="2160000"/>
            <a:ext cx="30654625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Nadpis úč. Y 3,88 cm vod. -20,1" hidden="1">
            <a:extLst>
              <a:ext uri="{FF2B5EF4-FFF2-40B4-BE49-F238E27FC236}">
                <a16:creationId xmlns:a16="http://schemas.microsoft.com/office/drawing/2014/main" id="{FDF1C81C-5C6E-4EA5-82C1-0C8EA0EDAB20}"/>
              </a:ext>
            </a:extLst>
          </p:cNvPr>
          <p:cNvCxnSpPr/>
          <p:nvPr userDrawn="1"/>
        </p:nvCxnSpPr>
        <p:spPr>
          <a:xfrm>
            <a:off x="2" y="1396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 okraj Y 42,54 cm vod. 18,6" hidden="1">
            <a:extLst>
              <a:ext uri="{FF2B5EF4-FFF2-40B4-BE49-F238E27FC236}">
                <a16:creationId xmlns:a16="http://schemas.microsoft.com/office/drawing/2014/main" id="{3364B9F2-0F4A-4F13-B490-A5C6236E54AA}"/>
              </a:ext>
            </a:extLst>
          </p:cNvPr>
          <p:cNvCxnSpPr/>
          <p:nvPr userDrawn="1"/>
        </p:nvCxnSpPr>
        <p:spPr>
          <a:xfrm>
            <a:off x="2" y="15314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 okraj 63,29 cm vod. 29,4" hidden="1">
            <a:extLst>
              <a:ext uri="{FF2B5EF4-FFF2-40B4-BE49-F238E27FC236}">
                <a16:creationId xmlns:a16="http://schemas.microsoft.com/office/drawing/2014/main" id="{4343F109-2988-4025-AB64-842678D257C2}"/>
              </a:ext>
            </a:extLst>
          </p:cNvPr>
          <p:cNvCxnSpPr/>
          <p:nvPr userDrawn="1"/>
        </p:nvCxnSpPr>
        <p:spPr>
          <a:xfrm>
            <a:off x="2863994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 okraj 3,53 cm vod. -30,3" hidden="1">
            <a:extLst>
              <a:ext uri="{FF2B5EF4-FFF2-40B4-BE49-F238E27FC236}">
                <a16:creationId xmlns:a16="http://schemas.microsoft.com/office/drawing/2014/main" id="{65647EC2-B120-43F6-B30C-2134C5ECD10C}"/>
              </a:ext>
            </a:extLst>
          </p:cNvPr>
          <p:cNvCxnSpPr/>
          <p:nvPr userDrawn="1"/>
        </p:nvCxnSpPr>
        <p:spPr>
          <a:xfrm>
            <a:off x="159739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2,12 cm vod. -21,8" hidden="1">
            <a:extLst>
              <a:ext uri="{FF2B5EF4-FFF2-40B4-BE49-F238E27FC236}">
                <a16:creationId xmlns:a16="http://schemas.microsoft.com/office/drawing/2014/main" id="{0F91CC95-2793-403A-A886-6F17EFB68E1C}"/>
              </a:ext>
            </a:extLst>
          </p:cNvPr>
          <p:cNvCxnSpPr/>
          <p:nvPr userDrawn="1"/>
        </p:nvCxnSpPr>
        <p:spPr>
          <a:xfrm>
            <a:off x="2" y="763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Zápatí úč. Y 46,11 cm" hidden="1">
            <a:extLst>
              <a:ext uri="{FF2B5EF4-FFF2-40B4-BE49-F238E27FC236}">
                <a16:creationId xmlns:a16="http://schemas.microsoft.com/office/drawing/2014/main" id="{1CF349FE-93B2-40F0-9731-40E75E516021}"/>
              </a:ext>
            </a:extLst>
          </p:cNvPr>
          <p:cNvCxnSpPr/>
          <p:nvPr userDrawn="1"/>
        </p:nvCxnSpPr>
        <p:spPr>
          <a:xfrm>
            <a:off x="2" y="1659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. sl. X 36,12 cm vod. 2,2" hidden="1">
            <a:extLst>
              <a:ext uri="{FF2B5EF4-FFF2-40B4-BE49-F238E27FC236}">
                <a16:creationId xmlns:a16="http://schemas.microsoft.com/office/drawing/2014/main" id="{218FDE40-5DCC-401E-BCDC-58A3EA69053D}"/>
              </a:ext>
            </a:extLst>
          </p:cNvPr>
          <p:cNvCxnSpPr/>
          <p:nvPr userDrawn="1"/>
        </p:nvCxnSpPr>
        <p:spPr>
          <a:xfrm>
            <a:off x="1634499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. sl. zprava X 30,69 cm vod. -3,2" hidden="1">
            <a:extLst>
              <a:ext uri="{FF2B5EF4-FFF2-40B4-BE49-F238E27FC236}">
                <a16:creationId xmlns:a16="http://schemas.microsoft.com/office/drawing/2014/main" id="{F49BFD4D-2F34-48ED-AA5E-4321B73E2D4E}"/>
              </a:ext>
            </a:extLst>
          </p:cNvPr>
          <p:cNvCxnSpPr/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řed sloupce X 33,39 cm vod. -0,5" hidden="1">
            <a:extLst>
              <a:ext uri="{FF2B5EF4-FFF2-40B4-BE49-F238E27FC236}">
                <a16:creationId xmlns:a16="http://schemas.microsoft.com/office/drawing/2014/main" id="{600E3D1E-5737-485E-B7D1-6D7A75B3B134}"/>
              </a:ext>
            </a:extLst>
          </p:cNvPr>
          <p:cNvCxnSpPr/>
          <p:nvPr userDrawn="1"/>
        </p:nvCxnSpPr>
        <p:spPr>
          <a:xfrm>
            <a:off x="15109616" y="3"/>
            <a:ext cx="0" cy="17243425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11. linka X 57,86 cm vod. 24,0" hidden="1">
            <a:extLst>
              <a:ext uri="{FF2B5EF4-FFF2-40B4-BE49-F238E27FC236}">
                <a16:creationId xmlns:a16="http://schemas.microsoft.com/office/drawing/2014/main" id="{E8EB1CCD-3BAC-4DD8-A4E7-305BEBA71DE5}"/>
              </a:ext>
            </a:extLst>
          </p:cNvPr>
          <p:cNvCxnSpPr/>
          <p:nvPr userDrawn="1"/>
        </p:nvCxnSpPr>
        <p:spPr>
          <a:xfrm>
            <a:off x="2618276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9. linka X 46,99 cm vod. 13,1" hidden="1">
            <a:extLst>
              <a:ext uri="{FF2B5EF4-FFF2-40B4-BE49-F238E27FC236}">
                <a16:creationId xmlns:a16="http://schemas.microsoft.com/office/drawing/2014/main" id="{2F8D5097-BB53-4BD6-947C-431803E4392C}"/>
              </a:ext>
            </a:extLst>
          </p:cNvPr>
          <p:cNvCxnSpPr/>
          <p:nvPr userDrawn="1"/>
        </p:nvCxnSpPr>
        <p:spPr>
          <a:xfrm>
            <a:off x="2126387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8. linka X 41,56 cm vod. 7,7" hidden="1">
            <a:extLst>
              <a:ext uri="{FF2B5EF4-FFF2-40B4-BE49-F238E27FC236}">
                <a16:creationId xmlns:a16="http://schemas.microsoft.com/office/drawing/2014/main" id="{D3A07639-2180-40DF-9E3F-7318119E50B0}"/>
              </a:ext>
            </a:extLst>
          </p:cNvPr>
          <p:cNvCxnSpPr/>
          <p:nvPr userDrawn="1"/>
        </p:nvCxnSpPr>
        <p:spPr>
          <a:xfrm>
            <a:off x="1880669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7. linka X 38,82 cm vod. 5,0" hidden="1">
            <a:extLst>
              <a:ext uri="{FF2B5EF4-FFF2-40B4-BE49-F238E27FC236}">
                <a16:creationId xmlns:a16="http://schemas.microsoft.com/office/drawing/2014/main" id="{DCDFB4A8-F23F-4688-A56E-67B3DD9C26B7}"/>
              </a:ext>
            </a:extLst>
          </p:cNvPr>
          <p:cNvCxnSpPr/>
          <p:nvPr userDrawn="1"/>
        </p:nvCxnSpPr>
        <p:spPr>
          <a:xfrm>
            <a:off x="175667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5. linka X 25,26 cm vod. -8,6" hidden="1">
            <a:extLst>
              <a:ext uri="{FF2B5EF4-FFF2-40B4-BE49-F238E27FC236}">
                <a16:creationId xmlns:a16="http://schemas.microsoft.com/office/drawing/2014/main" id="{99981E0F-4E56-4F61-A5AF-F5D6DEA3B6D3}"/>
              </a:ext>
            </a:extLst>
          </p:cNvPr>
          <p:cNvCxnSpPr/>
          <p:nvPr userDrawn="1"/>
        </p:nvCxnSpPr>
        <p:spPr>
          <a:xfrm>
            <a:off x="1143063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/>
  <p:txStyles>
    <p:titleStyle>
      <a:lvl1pPr algn="l" defTabSz="2299037" rtl="0" eaLnBrk="1" latinLnBrk="0" hangingPunct="1">
        <a:lnSpc>
          <a:spcPct val="95000"/>
        </a:lnSpc>
        <a:spcBef>
          <a:spcPct val="0"/>
        </a:spcBef>
        <a:buNone/>
        <a:defRPr sz="7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74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2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48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22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7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71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632235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747187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8621391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9770909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951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2299037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3448556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4598075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5747593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6897112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8046631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919614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18037" userDrawn="1">
          <p15:clr>
            <a:srgbClr val="F26B43"/>
          </p15:clr>
        </p15:guide>
        <p15:guide id="8" orient="horz" pos="9649" userDrawn="1">
          <p15:clr>
            <a:srgbClr val="F26B43"/>
          </p15:clr>
        </p15:guide>
        <p15:guide id="10" orient="horz" pos="3707" userDrawn="1">
          <p15:clr>
            <a:srgbClr val="F26B43"/>
          </p15:clr>
        </p15:guide>
        <p15:guide id="12" pos="10282" userDrawn="1">
          <p15:clr>
            <a:srgbClr val="F26B43"/>
          </p15:clr>
        </p15:guide>
        <p15:guide id="13" orient="horz" pos="6610" userDrawn="1">
          <p15:clr>
            <a:srgbClr val="F26B43"/>
          </p15:clr>
        </p15:guide>
        <p15:guide id="14" orient="horz" pos="7790" userDrawn="1">
          <p15:clr>
            <a:srgbClr val="F26B43"/>
          </p15:clr>
        </p15:guide>
        <p15:guide id="15" pos="618" userDrawn="1">
          <p15:clr>
            <a:srgbClr val="F26B43"/>
          </p15:clr>
        </p15:guide>
        <p15:guide id="16" pos="1877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Linka zápatí JT Gold Y 44,07 cm">
            <a:extLst>
              <a:ext uri="{FF2B5EF4-FFF2-40B4-BE49-F238E27FC236}">
                <a16:creationId xmlns:a16="http://schemas.microsoft.com/office/drawing/2014/main" id="{C7A58B65-1CA0-4CA1-86D1-82B9018C642C}"/>
              </a:ext>
            </a:extLst>
          </p:cNvPr>
          <p:cNvCxnSpPr>
            <a:cxnSpLocks/>
          </p:cNvCxnSpPr>
          <p:nvPr userDrawn="1"/>
        </p:nvCxnSpPr>
        <p:spPr>
          <a:xfrm>
            <a:off x="1614347" y="15865200"/>
            <a:ext cx="28196472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nká zápatí svislá">
            <a:extLst>
              <a:ext uri="{FF2B5EF4-FFF2-40B4-BE49-F238E27FC236}">
                <a16:creationId xmlns:a16="http://schemas.microsoft.com/office/drawing/2014/main" id="{4FFADF82-7182-4678-BBAF-2CA86841F511}"/>
              </a:ext>
            </a:extLst>
          </p:cNvPr>
          <p:cNvCxnSpPr/>
          <p:nvPr userDrawn="1"/>
        </p:nvCxnSpPr>
        <p:spPr>
          <a:xfrm>
            <a:off x="3639600" y="16329600"/>
            <a:ext cx="0" cy="32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09088" y="15937200"/>
            <a:ext cx="2402877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r">
              <a:defRPr sz="3000">
                <a:solidFill>
                  <a:schemeClr val="bg2"/>
                </a:solidFill>
              </a:defRPr>
            </a:lvl1pPr>
          </a:lstStyle>
          <a:p>
            <a:fld id="{0116E318-236C-4061-B65E-5D3266F2109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1600" y="15937200"/>
            <a:ext cx="23544000" cy="1270800"/>
          </a:xfrm>
          <a:prstGeom prst="rect">
            <a:avLst/>
          </a:prstGeom>
        </p:spPr>
        <p:txBody>
          <a:bodyPr vert="horz" lIns="25200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4347" y="15937200"/>
            <a:ext cx="1944000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fld id="{5CC30FD8-C330-48FF-8938-BEB7965F4E59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4347" y="2789241"/>
            <a:ext cx="27018853" cy="12528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4347" y="628650"/>
            <a:ext cx="27018853" cy="2089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22" name="Nadpis obr. snímky 3. ř. úč. Y 13,47" hidden="1">
            <a:extLst>
              <a:ext uri="{FF2B5EF4-FFF2-40B4-BE49-F238E27FC236}">
                <a16:creationId xmlns:a16="http://schemas.microsoft.com/office/drawing/2014/main" id="{3313CE7C-83D6-4354-BE1B-D5B4264B78CC}"/>
              </a:ext>
            </a:extLst>
          </p:cNvPr>
          <p:cNvCxnSpPr/>
          <p:nvPr userDrawn="1"/>
        </p:nvCxnSpPr>
        <p:spPr>
          <a:xfrm>
            <a:off x="2" y="48564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Nadpis obr. snímky 2. ř.  úč. Y 10,67" hidden="1">
            <a:extLst>
              <a:ext uri="{FF2B5EF4-FFF2-40B4-BE49-F238E27FC236}">
                <a16:creationId xmlns:a16="http://schemas.microsoft.com/office/drawing/2014/main" id="{C9AE3C70-2151-4731-A452-18CA3EDFB3EE}"/>
              </a:ext>
            </a:extLst>
          </p:cNvPr>
          <p:cNvCxnSpPr/>
          <p:nvPr userDrawn="1"/>
        </p:nvCxnSpPr>
        <p:spPr>
          <a:xfrm>
            <a:off x="2" y="38412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Nadpis obr. snímky 1. ř. úč. Y 7,85" hidden="1">
            <a:extLst>
              <a:ext uri="{FF2B5EF4-FFF2-40B4-BE49-F238E27FC236}">
                <a16:creationId xmlns:a16="http://schemas.microsoft.com/office/drawing/2014/main" id="{497EB0FB-1F36-4465-BD54-A05F3C14E7A0}"/>
              </a:ext>
            </a:extLst>
          </p:cNvPr>
          <p:cNvCxnSpPr/>
          <p:nvPr userDrawn="1"/>
        </p:nvCxnSpPr>
        <p:spPr>
          <a:xfrm>
            <a:off x="2" y="28260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3. ř. textu úč. Y 12,7" hidden="1">
            <a:extLst>
              <a:ext uri="{FF2B5EF4-FFF2-40B4-BE49-F238E27FC236}">
                <a16:creationId xmlns:a16="http://schemas.microsoft.com/office/drawing/2014/main" id="{405FDBAF-0E00-4961-A0C3-A7EE624A0BDC}"/>
              </a:ext>
            </a:extLst>
          </p:cNvPr>
          <p:cNvCxnSpPr/>
          <p:nvPr userDrawn="1"/>
        </p:nvCxnSpPr>
        <p:spPr>
          <a:xfrm>
            <a:off x="2" y="457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. ř. textu úč. Y 9,17" hidden="1">
            <a:extLst>
              <a:ext uri="{FF2B5EF4-FFF2-40B4-BE49-F238E27FC236}">
                <a16:creationId xmlns:a16="http://schemas.microsoft.com/office/drawing/2014/main" id="{C3C9FCF0-E911-4103-B624-C80CC2895829}"/>
              </a:ext>
            </a:extLst>
          </p:cNvPr>
          <p:cNvCxnSpPr/>
          <p:nvPr userDrawn="1"/>
        </p:nvCxnSpPr>
        <p:spPr>
          <a:xfrm>
            <a:off x="2" y="3301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ext shora Y 8,11 cm vod. -15,8" hidden="1">
            <a:extLst>
              <a:ext uri="{FF2B5EF4-FFF2-40B4-BE49-F238E27FC236}">
                <a16:creationId xmlns:a16="http://schemas.microsoft.com/office/drawing/2014/main" id="{CFCD6E90-83D2-44EA-B943-8436624A8FF8}"/>
              </a:ext>
            </a:extLst>
          </p:cNvPr>
          <p:cNvCxnSpPr/>
          <p:nvPr userDrawn="1"/>
        </p:nvCxnSpPr>
        <p:spPr>
          <a:xfrm>
            <a:off x="2" y="29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Y 6 cm" hidden="1">
            <a:extLst>
              <a:ext uri="{FF2B5EF4-FFF2-40B4-BE49-F238E27FC236}">
                <a16:creationId xmlns:a16="http://schemas.microsoft.com/office/drawing/2014/main" id="{A8A146DA-1D83-415B-9BA7-6E68EAC450E9}"/>
              </a:ext>
            </a:extLst>
          </p:cNvPr>
          <p:cNvCxnSpPr/>
          <p:nvPr userDrawn="1"/>
        </p:nvCxnSpPr>
        <p:spPr>
          <a:xfrm>
            <a:off x="2" y="2160000"/>
            <a:ext cx="30654625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Nadpis nižší úč. Y 7,85 cm vod. -18,4" hidden="1">
            <a:extLst>
              <a:ext uri="{FF2B5EF4-FFF2-40B4-BE49-F238E27FC236}">
                <a16:creationId xmlns:a16="http://schemas.microsoft.com/office/drawing/2014/main" id="{A0B514FB-9EE6-43D2-8072-84B64780D33F}"/>
              </a:ext>
            </a:extLst>
          </p:cNvPr>
          <p:cNvCxnSpPr/>
          <p:nvPr userDrawn="1"/>
        </p:nvCxnSpPr>
        <p:spPr>
          <a:xfrm>
            <a:off x="2" y="2826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Nadpis úč. Y 3,88 cm vod. -22,2" hidden="1">
            <a:extLst>
              <a:ext uri="{FF2B5EF4-FFF2-40B4-BE49-F238E27FC236}">
                <a16:creationId xmlns:a16="http://schemas.microsoft.com/office/drawing/2014/main" id="{FDF1C81C-5C6E-4EA5-82C1-0C8EA0EDAB20}"/>
              </a:ext>
            </a:extLst>
          </p:cNvPr>
          <p:cNvCxnSpPr/>
          <p:nvPr userDrawn="1"/>
        </p:nvCxnSpPr>
        <p:spPr>
          <a:xfrm>
            <a:off x="2" y="1396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 okraj Y 42,54 cm vod. 18,6" hidden="1">
            <a:extLst>
              <a:ext uri="{FF2B5EF4-FFF2-40B4-BE49-F238E27FC236}">
                <a16:creationId xmlns:a16="http://schemas.microsoft.com/office/drawing/2014/main" id="{3364B9F2-0F4A-4F13-B490-A5C6236E54AA}"/>
              </a:ext>
            </a:extLst>
          </p:cNvPr>
          <p:cNvCxnSpPr/>
          <p:nvPr userDrawn="1"/>
        </p:nvCxnSpPr>
        <p:spPr>
          <a:xfrm>
            <a:off x="2" y="15314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2,12 cm vod. -21,8" hidden="1">
            <a:extLst>
              <a:ext uri="{FF2B5EF4-FFF2-40B4-BE49-F238E27FC236}">
                <a16:creationId xmlns:a16="http://schemas.microsoft.com/office/drawing/2014/main" id="{0F91CC95-2793-403A-A886-6F17EFB68E1C}"/>
              </a:ext>
            </a:extLst>
          </p:cNvPr>
          <p:cNvCxnSpPr/>
          <p:nvPr userDrawn="1"/>
        </p:nvCxnSpPr>
        <p:spPr>
          <a:xfrm>
            <a:off x="2" y="763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Zápatí úč. Y 46,11 cm" hidden="1">
            <a:extLst>
              <a:ext uri="{FF2B5EF4-FFF2-40B4-BE49-F238E27FC236}">
                <a16:creationId xmlns:a16="http://schemas.microsoft.com/office/drawing/2014/main" id="{1CF349FE-93B2-40F0-9731-40E75E516021}"/>
              </a:ext>
            </a:extLst>
          </p:cNvPr>
          <p:cNvCxnSpPr/>
          <p:nvPr userDrawn="1"/>
        </p:nvCxnSpPr>
        <p:spPr>
          <a:xfrm>
            <a:off x="2" y="1659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. linka L okraj X 3,53 cm vod. -30,3" hidden="1">
            <a:extLst>
              <a:ext uri="{FF2B5EF4-FFF2-40B4-BE49-F238E27FC236}">
                <a16:creationId xmlns:a16="http://schemas.microsoft.com/office/drawing/2014/main" id="{65647EC2-B120-43F6-B30C-2134C5ECD10C}"/>
              </a:ext>
            </a:extLst>
          </p:cNvPr>
          <p:cNvCxnSpPr/>
          <p:nvPr userDrawn="1"/>
        </p:nvCxnSpPr>
        <p:spPr>
          <a:xfrm>
            <a:off x="159739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2. linka X 6,23 cm vod. -27,6" hidden="1">
            <a:extLst>
              <a:ext uri="{FF2B5EF4-FFF2-40B4-BE49-F238E27FC236}">
                <a16:creationId xmlns:a16="http://schemas.microsoft.com/office/drawing/2014/main" id="{59D77C36-2E2F-437A-B327-E968700983B2}"/>
              </a:ext>
            </a:extLst>
          </p:cNvPr>
          <p:cNvCxnSpPr/>
          <p:nvPr userDrawn="1"/>
        </p:nvCxnSpPr>
        <p:spPr>
          <a:xfrm>
            <a:off x="28191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. linka X 8,96 cm vod. -24,9" hidden="1">
            <a:extLst>
              <a:ext uri="{FF2B5EF4-FFF2-40B4-BE49-F238E27FC236}">
                <a16:creationId xmlns:a16="http://schemas.microsoft.com/office/drawing/2014/main" id="{C8EE2FAF-483E-4ABF-BAA8-BF297C28B23B}"/>
              </a:ext>
            </a:extLst>
          </p:cNvPr>
          <p:cNvCxnSpPr/>
          <p:nvPr userDrawn="1"/>
        </p:nvCxnSpPr>
        <p:spPr>
          <a:xfrm>
            <a:off x="4054572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4. linka X 11,66 cm vod. -22,2" hidden="1">
            <a:extLst>
              <a:ext uri="{FF2B5EF4-FFF2-40B4-BE49-F238E27FC236}">
                <a16:creationId xmlns:a16="http://schemas.microsoft.com/office/drawing/2014/main" id="{26EC2211-2F0A-40F4-B50D-012B6DDD3FD0}"/>
              </a:ext>
            </a:extLst>
          </p:cNvPr>
          <p:cNvCxnSpPr/>
          <p:nvPr userDrawn="1"/>
        </p:nvCxnSpPr>
        <p:spPr>
          <a:xfrm>
            <a:off x="527637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5. linka X 14,39 cm vod. -19,5" hidden="1">
            <a:extLst>
              <a:ext uri="{FF2B5EF4-FFF2-40B4-BE49-F238E27FC236}">
                <a16:creationId xmlns:a16="http://schemas.microsoft.com/office/drawing/2014/main" id="{F546134B-D7C2-4F52-AD44-063AB86F7D14}"/>
              </a:ext>
            </a:extLst>
          </p:cNvPr>
          <p:cNvCxnSpPr/>
          <p:nvPr userDrawn="1"/>
        </p:nvCxnSpPr>
        <p:spPr>
          <a:xfrm>
            <a:off x="651175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6. linka X 17,09 cm vod. -16,8" hidden="1">
            <a:extLst>
              <a:ext uri="{FF2B5EF4-FFF2-40B4-BE49-F238E27FC236}">
                <a16:creationId xmlns:a16="http://schemas.microsoft.com/office/drawing/2014/main" id="{821A5706-FD7C-4AFA-A30F-73C4385CBDD0}"/>
              </a:ext>
            </a:extLst>
          </p:cNvPr>
          <p:cNvCxnSpPr/>
          <p:nvPr userDrawn="1"/>
        </p:nvCxnSpPr>
        <p:spPr>
          <a:xfrm>
            <a:off x="773355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7. linka X 19,83 cm vod. -14,0" hidden="1">
            <a:extLst>
              <a:ext uri="{FF2B5EF4-FFF2-40B4-BE49-F238E27FC236}">
                <a16:creationId xmlns:a16="http://schemas.microsoft.com/office/drawing/2014/main" id="{5663AB50-CFC7-4160-82B4-C849435EDD50}"/>
              </a:ext>
            </a:extLst>
          </p:cNvPr>
          <p:cNvCxnSpPr/>
          <p:nvPr userDrawn="1"/>
        </p:nvCxnSpPr>
        <p:spPr>
          <a:xfrm>
            <a:off x="8973456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8. linka X 22,52 cm vod. -11,3" hidden="1">
            <a:extLst>
              <a:ext uri="{FF2B5EF4-FFF2-40B4-BE49-F238E27FC236}">
                <a16:creationId xmlns:a16="http://schemas.microsoft.com/office/drawing/2014/main" id="{DC7E1108-1F1B-40CC-911A-8AE6C5C8D9FC}"/>
              </a:ext>
            </a:extLst>
          </p:cNvPr>
          <p:cNvCxnSpPr/>
          <p:nvPr userDrawn="1"/>
        </p:nvCxnSpPr>
        <p:spPr>
          <a:xfrm>
            <a:off x="10190732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9. linka X 25,26 cm vod. -8,6" hidden="1">
            <a:extLst>
              <a:ext uri="{FF2B5EF4-FFF2-40B4-BE49-F238E27FC236}">
                <a16:creationId xmlns:a16="http://schemas.microsoft.com/office/drawing/2014/main" id="{99981E0F-4E56-4F61-A5AF-F5D6DEA3B6D3}"/>
              </a:ext>
            </a:extLst>
          </p:cNvPr>
          <p:cNvCxnSpPr/>
          <p:nvPr userDrawn="1"/>
        </p:nvCxnSpPr>
        <p:spPr>
          <a:xfrm>
            <a:off x="1143063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10. linka X 27,96 cm vod. -5,9" hidden="1">
            <a:extLst>
              <a:ext uri="{FF2B5EF4-FFF2-40B4-BE49-F238E27FC236}">
                <a16:creationId xmlns:a16="http://schemas.microsoft.com/office/drawing/2014/main" id="{CD194B80-AEC0-403E-951B-8403C393F2FC}"/>
              </a:ext>
            </a:extLst>
          </p:cNvPr>
          <p:cNvCxnSpPr/>
          <p:nvPr userDrawn="1"/>
        </p:nvCxnSpPr>
        <p:spPr>
          <a:xfrm>
            <a:off x="1265243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1. linka 1. sl. zprava X 30,69 cm vod. -3,2" hidden="1">
            <a:extLst>
              <a:ext uri="{FF2B5EF4-FFF2-40B4-BE49-F238E27FC236}">
                <a16:creationId xmlns:a16="http://schemas.microsoft.com/office/drawing/2014/main" id="{F49BFD4D-2F34-48ED-AA5E-4321B73E2D4E}"/>
              </a:ext>
            </a:extLst>
          </p:cNvPr>
          <p:cNvCxnSpPr/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12. linka Střed sloupce X 33,39 cm vod. -0,5" hidden="1">
            <a:extLst>
              <a:ext uri="{FF2B5EF4-FFF2-40B4-BE49-F238E27FC236}">
                <a16:creationId xmlns:a16="http://schemas.microsoft.com/office/drawing/2014/main" id="{600E3D1E-5737-485E-B7D1-6D7A75B3B134}"/>
              </a:ext>
            </a:extLst>
          </p:cNvPr>
          <p:cNvCxnSpPr/>
          <p:nvPr userDrawn="1"/>
        </p:nvCxnSpPr>
        <p:spPr>
          <a:xfrm>
            <a:off x="15109616" y="3"/>
            <a:ext cx="0" cy="17243425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13. linka 2. sl. X 36,12 cm vod. 2,2" hidden="1">
            <a:extLst>
              <a:ext uri="{FF2B5EF4-FFF2-40B4-BE49-F238E27FC236}">
                <a16:creationId xmlns:a16="http://schemas.microsoft.com/office/drawing/2014/main" id="{218FDE40-5DCC-401E-BCDC-58A3EA69053D}"/>
              </a:ext>
            </a:extLst>
          </p:cNvPr>
          <p:cNvCxnSpPr/>
          <p:nvPr userDrawn="1"/>
        </p:nvCxnSpPr>
        <p:spPr>
          <a:xfrm>
            <a:off x="1634499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14. linka X 38,82 cm vod. 5,0" hidden="1">
            <a:extLst>
              <a:ext uri="{FF2B5EF4-FFF2-40B4-BE49-F238E27FC236}">
                <a16:creationId xmlns:a16="http://schemas.microsoft.com/office/drawing/2014/main" id="{DCDFB4A8-F23F-4688-A56E-67B3DD9C26B7}"/>
              </a:ext>
            </a:extLst>
          </p:cNvPr>
          <p:cNvCxnSpPr/>
          <p:nvPr userDrawn="1"/>
        </p:nvCxnSpPr>
        <p:spPr>
          <a:xfrm>
            <a:off x="175667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15. linka X 41,56 cm vod. 7,7" hidden="1">
            <a:extLst>
              <a:ext uri="{FF2B5EF4-FFF2-40B4-BE49-F238E27FC236}">
                <a16:creationId xmlns:a16="http://schemas.microsoft.com/office/drawing/2014/main" id="{D3A07639-2180-40DF-9E3F-7318119E50B0}"/>
              </a:ext>
            </a:extLst>
          </p:cNvPr>
          <p:cNvCxnSpPr/>
          <p:nvPr userDrawn="1"/>
        </p:nvCxnSpPr>
        <p:spPr>
          <a:xfrm>
            <a:off x="1880669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16. linka X 44,26 cm vod. 10,4" hidden="1">
            <a:extLst>
              <a:ext uri="{FF2B5EF4-FFF2-40B4-BE49-F238E27FC236}">
                <a16:creationId xmlns:a16="http://schemas.microsoft.com/office/drawing/2014/main" id="{2A5791A2-9202-4523-A091-CD43D8443539}"/>
              </a:ext>
            </a:extLst>
          </p:cNvPr>
          <p:cNvCxnSpPr/>
          <p:nvPr userDrawn="1"/>
        </p:nvCxnSpPr>
        <p:spPr>
          <a:xfrm>
            <a:off x="2002850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17. linka X 46,99 cm vod. 13,1" hidden="1">
            <a:extLst>
              <a:ext uri="{FF2B5EF4-FFF2-40B4-BE49-F238E27FC236}">
                <a16:creationId xmlns:a16="http://schemas.microsoft.com/office/drawing/2014/main" id="{2F8D5097-BB53-4BD6-947C-431803E4392C}"/>
              </a:ext>
            </a:extLst>
          </p:cNvPr>
          <p:cNvCxnSpPr/>
          <p:nvPr userDrawn="1"/>
        </p:nvCxnSpPr>
        <p:spPr>
          <a:xfrm>
            <a:off x="2126387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8. linka X 49,69 cm vod. 15,8" hidden="1">
            <a:extLst>
              <a:ext uri="{FF2B5EF4-FFF2-40B4-BE49-F238E27FC236}">
                <a16:creationId xmlns:a16="http://schemas.microsoft.com/office/drawing/2014/main" id="{E1898F3A-E235-4DED-82B8-753505980F42}"/>
              </a:ext>
            </a:extLst>
          </p:cNvPr>
          <p:cNvCxnSpPr/>
          <p:nvPr userDrawn="1"/>
        </p:nvCxnSpPr>
        <p:spPr>
          <a:xfrm>
            <a:off x="22485679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19. linka X 52,42 cm vod. 18,5" hidden="1">
            <a:extLst>
              <a:ext uri="{FF2B5EF4-FFF2-40B4-BE49-F238E27FC236}">
                <a16:creationId xmlns:a16="http://schemas.microsoft.com/office/drawing/2014/main" id="{E94170F3-C506-4AF0-BD1F-5F764E76A152}"/>
              </a:ext>
            </a:extLst>
          </p:cNvPr>
          <p:cNvCxnSpPr/>
          <p:nvPr userDrawn="1"/>
        </p:nvCxnSpPr>
        <p:spPr>
          <a:xfrm>
            <a:off x="2372105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20. linka X 55,12 cm vod. 21,3" hidden="1">
            <a:extLst>
              <a:ext uri="{FF2B5EF4-FFF2-40B4-BE49-F238E27FC236}">
                <a16:creationId xmlns:a16="http://schemas.microsoft.com/office/drawing/2014/main" id="{49BB7B72-4633-4C8F-A156-3950BF7B18C5}"/>
              </a:ext>
            </a:extLst>
          </p:cNvPr>
          <p:cNvCxnSpPr/>
          <p:nvPr userDrawn="1"/>
        </p:nvCxnSpPr>
        <p:spPr>
          <a:xfrm>
            <a:off x="2494285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21. linka X 57,86 cm vod. 24,0" hidden="1">
            <a:extLst>
              <a:ext uri="{FF2B5EF4-FFF2-40B4-BE49-F238E27FC236}">
                <a16:creationId xmlns:a16="http://schemas.microsoft.com/office/drawing/2014/main" id="{E8EB1CCD-3BAC-4DD8-A4E7-305BEBA71DE5}"/>
              </a:ext>
            </a:extLst>
          </p:cNvPr>
          <p:cNvCxnSpPr/>
          <p:nvPr userDrawn="1"/>
        </p:nvCxnSpPr>
        <p:spPr>
          <a:xfrm>
            <a:off x="2618276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22. linka X 60,57 cm vod. 26,7" hidden="1">
            <a:extLst>
              <a:ext uri="{FF2B5EF4-FFF2-40B4-BE49-F238E27FC236}">
                <a16:creationId xmlns:a16="http://schemas.microsoft.com/office/drawing/2014/main" id="{A0BDBB00-AE29-4162-B34E-6AE1E40D31E4}"/>
              </a:ext>
            </a:extLst>
          </p:cNvPr>
          <p:cNvCxnSpPr/>
          <p:nvPr userDrawn="1"/>
        </p:nvCxnSpPr>
        <p:spPr>
          <a:xfrm>
            <a:off x="2740908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3. linka P okraj X 63,29 cm vod. 29,4" hidden="1">
            <a:extLst>
              <a:ext uri="{FF2B5EF4-FFF2-40B4-BE49-F238E27FC236}">
                <a16:creationId xmlns:a16="http://schemas.microsoft.com/office/drawing/2014/main" id="{4343F109-2988-4025-AB64-842678D257C2}"/>
              </a:ext>
            </a:extLst>
          </p:cNvPr>
          <p:cNvCxnSpPr/>
          <p:nvPr userDrawn="1"/>
        </p:nvCxnSpPr>
        <p:spPr>
          <a:xfrm>
            <a:off x="2863994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09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l" defTabSz="2299037" rtl="0" eaLnBrk="1" latinLnBrk="0" hangingPunct="1">
        <a:lnSpc>
          <a:spcPct val="95000"/>
        </a:lnSpc>
        <a:spcBef>
          <a:spcPct val="0"/>
        </a:spcBef>
        <a:buNone/>
        <a:defRPr sz="7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74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2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48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22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7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71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632235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747187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8621391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9770909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951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2299037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3448556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4598075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5747593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6897112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8046631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919614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017" userDrawn="1">
          <p15:clr>
            <a:srgbClr val="F26B43"/>
          </p15:clr>
        </p15:guide>
        <p15:guide id="4" pos="18037" userDrawn="1">
          <p15:clr>
            <a:srgbClr val="F26B43"/>
          </p15:clr>
        </p15:guide>
        <p15:guide id="8" orient="horz" pos="9649" userDrawn="1">
          <p15:clr>
            <a:srgbClr val="F26B43"/>
          </p15:clr>
        </p15:guide>
        <p15:guide id="9" orient="horz" pos="396" userDrawn="1">
          <p15:clr>
            <a:srgbClr val="F26B43"/>
          </p15:clr>
        </p15:guide>
        <p15:guide id="10" pos="1877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Linka zápatí JT Gold Y 44,07 cm">
            <a:extLst>
              <a:ext uri="{FF2B5EF4-FFF2-40B4-BE49-F238E27FC236}">
                <a16:creationId xmlns:a16="http://schemas.microsoft.com/office/drawing/2014/main" id="{C7A58B65-1CA0-4CA1-86D1-82B9018C642C}"/>
              </a:ext>
            </a:extLst>
          </p:cNvPr>
          <p:cNvCxnSpPr>
            <a:cxnSpLocks/>
          </p:cNvCxnSpPr>
          <p:nvPr userDrawn="1"/>
        </p:nvCxnSpPr>
        <p:spPr>
          <a:xfrm>
            <a:off x="1614347" y="15865200"/>
            <a:ext cx="28196472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nká zápatí svislá">
            <a:extLst>
              <a:ext uri="{FF2B5EF4-FFF2-40B4-BE49-F238E27FC236}">
                <a16:creationId xmlns:a16="http://schemas.microsoft.com/office/drawing/2014/main" id="{4FFADF82-7182-4678-BBAF-2CA86841F511}"/>
              </a:ext>
            </a:extLst>
          </p:cNvPr>
          <p:cNvCxnSpPr/>
          <p:nvPr userDrawn="1"/>
        </p:nvCxnSpPr>
        <p:spPr>
          <a:xfrm>
            <a:off x="3639600" y="16329600"/>
            <a:ext cx="0" cy="32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09088" y="15937200"/>
            <a:ext cx="2402877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r">
              <a:defRPr sz="3000">
                <a:solidFill>
                  <a:schemeClr val="bg2"/>
                </a:solidFill>
              </a:defRPr>
            </a:lvl1pPr>
          </a:lstStyle>
          <a:p>
            <a:fld id="{0116E318-236C-4061-B65E-5D3266F2109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1600" y="15937200"/>
            <a:ext cx="23544000" cy="1270800"/>
          </a:xfrm>
          <a:prstGeom prst="rect">
            <a:avLst/>
          </a:prstGeom>
        </p:spPr>
        <p:txBody>
          <a:bodyPr vert="horz" lIns="25200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4347" y="15937200"/>
            <a:ext cx="1944000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fld id="{F3062FFD-55BC-4066-BE9D-6808B908A2AD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4347" y="2789241"/>
            <a:ext cx="27018853" cy="12528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4347" y="628650"/>
            <a:ext cx="27018853" cy="2089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22" name="Nadpis obr. snímky 3. ř. úč. Y 13,47" hidden="1">
            <a:extLst>
              <a:ext uri="{FF2B5EF4-FFF2-40B4-BE49-F238E27FC236}">
                <a16:creationId xmlns:a16="http://schemas.microsoft.com/office/drawing/2014/main" id="{3313CE7C-83D6-4354-BE1B-D5B4264B78CC}"/>
              </a:ext>
            </a:extLst>
          </p:cNvPr>
          <p:cNvCxnSpPr/>
          <p:nvPr userDrawn="1"/>
        </p:nvCxnSpPr>
        <p:spPr>
          <a:xfrm>
            <a:off x="2" y="48564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Nadpis obr. snímky 2. ř.  úč. Y 10,67" hidden="1">
            <a:extLst>
              <a:ext uri="{FF2B5EF4-FFF2-40B4-BE49-F238E27FC236}">
                <a16:creationId xmlns:a16="http://schemas.microsoft.com/office/drawing/2014/main" id="{C9AE3C70-2151-4731-A452-18CA3EDFB3EE}"/>
              </a:ext>
            </a:extLst>
          </p:cNvPr>
          <p:cNvCxnSpPr/>
          <p:nvPr userDrawn="1"/>
        </p:nvCxnSpPr>
        <p:spPr>
          <a:xfrm>
            <a:off x="2" y="38412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Nadpis obr. snímky 1. ř. úč. Y 7,85" hidden="1">
            <a:extLst>
              <a:ext uri="{FF2B5EF4-FFF2-40B4-BE49-F238E27FC236}">
                <a16:creationId xmlns:a16="http://schemas.microsoft.com/office/drawing/2014/main" id="{497EB0FB-1F36-4465-BD54-A05F3C14E7A0}"/>
              </a:ext>
            </a:extLst>
          </p:cNvPr>
          <p:cNvCxnSpPr/>
          <p:nvPr userDrawn="1"/>
        </p:nvCxnSpPr>
        <p:spPr>
          <a:xfrm>
            <a:off x="2" y="28260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3. ř. textu úč. Y 12,7" hidden="1">
            <a:extLst>
              <a:ext uri="{FF2B5EF4-FFF2-40B4-BE49-F238E27FC236}">
                <a16:creationId xmlns:a16="http://schemas.microsoft.com/office/drawing/2014/main" id="{405FDBAF-0E00-4961-A0C3-A7EE624A0BDC}"/>
              </a:ext>
            </a:extLst>
          </p:cNvPr>
          <p:cNvCxnSpPr/>
          <p:nvPr userDrawn="1"/>
        </p:nvCxnSpPr>
        <p:spPr>
          <a:xfrm>
            <a:off x="2" y="457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. ř. textu úč. Y 9,17" hidden="1">
            <a:extLst>
              <a:ext uri="{FF2B5EF4-FFF2-40B4-BE49-F238E27FC236}">
                <a16:creationId xmlns:a16="http://schemas.microsoft.com/office/drawing/2014/main" id="{C3C9FCF0-E911-4103-B624-C80CC2895829}"/>
              </a:ext>
            </a:extLst>
          </p:cNvPr>
          <p:cNvCxnSpPr/>
          <p:nvPr userDrawn="1"/>
        </p:nvCxnSpPr>
        <p:spPr>
          <a:xfrm>
            <a:off x="2" y="3301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ext shora Y 8,11 cm vod. -15,8" hidden="1">
            <a:extLst>
              <a:ext uri="{FF2B5EF4-FFF2-40B4-BE49-F238E27FC236}">
                <a16:creationId xmlns:a16="http://schemas.microsoft.com/office/drawing/2014/main" id="{CFCD6E90-83D2-44EA-B943-8436624A8FF8}"/>
              </a:ext>
            </a:extLst>
          </p:cNvPr>
          <p:cNvCxnSpPr/>
          <p:nvPr userDrawn="1"/>
        </p:nvCxnSpPr>
        <p:spPr>
          <a:xfrm>
            <a:off x="2" y="29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Y 6 cm" hidden="1">
            <a:extLst>
              <a:ext uri="{FF2B5EF4-FFF2-40B4-BE49-F238E27FC236}">
                <a16:creationId xmlns:a16="http://schemas.microsoft.com/office/drawing/2014/main" id="{A8A146DA-1D83-415B-9BA7-6E68EAC450E9}"/>
              </a:ext>
            </a:extLst>
          </p:cNvPr>
          <p:cNvCxnSpPr/>
          <p:nvPr userDrawn="1"/>
        </p:nvCxnSpPr>
        <p:spPr>
          <a:xfrm>
            <a:off x="2" y="2160000"/>
            <a:ext cx="30654625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Nadpis nižší úč. Y 7,85 cm vod. -18,4" hidden="1">
            <a:extLst>
              <a:ext uri="{FF2B5EF4-FFF2-40B4-BE49-F238E27FC236}">
                <a16:creationId xmlns:a16="http://schemas.microsoft.com/office/drawing/2014/main" id="{A0B514FB-9EE6-43D2-8072-84B64780D33F}"/>
              </a:ext>
            </a:extLst>
          </p:cNvPr>
          <p:cNvCxnSpPr/>
          <p:nvPr userDrawn="1"/>
        </p:nvCxnSpPr>
        <p:spPr>
          <a:xfrm>
            <a:off x="2" y="2826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Nadpis úč. Y 3,88 cm vod. -22,2" hidden="1">
            <a:extLst>
              <a:ext uri="{FF2B5EF4-FFF2-40B4-BE49-F238E27FC236}">
                <a16:creationId xmlns:a16="http://schemas.microsoft.com/office/drawing/2014/main" id="{FDF1C81C-5C6E-4EA5-82C1-0C8EA0EDAB20}"/>
              </a:ext>
            </a:extLst>
          </p:cNvPr>
          <p:cNvCxnSpPr/>
          <p:nvPr userDrawn="1"/>
        </p:nvCxnSpPr>
        <p:spPr>
          <a:xfrm>
            <a:off x="2" y="1396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 okraj Y 42,54 cm vod. 18,6" hidden="1">
            <a:extLst>
              <a:ext uri="{FF2B5EF4-FFF2-40B4-BE49-F238E27FC236}">
                <a16:creationId xmlns:a16="http://schemas.microsoft.com/office/drawing/2014/main" id="{3364B9F2-0F4A-4F13-B490-A5C6236E54AA}"/>
              </a:ext>
            </a:extLst>
          </p:cNvPr>
          <p:cNvCxnSpPr/>
          <p:nvPr userDrawn="1"/>
        </p:nvCxnSpPr>
        <p:spPr>
          <a:xfrm>
            <a:off x="2" y="15314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2,12 cm vod. -21,8" hidden="1">
            <a:extLst>
              <a:ext uri="{FF2B5EF4-FFF2-40B4-BE49-F238E27FC236}">
                <a16:creationId xmlns:a16="http://schemas.microsoft.com/office/drawing/2014/main" id="{0F91CC95-2793-403A-A886-6F17EFB68E1C}"/>
              </a:ext>
            </a:extLst>
          </p:cNvPr>
          <p:cNvCxnSpPr/>
          <p:nvPr userDrawn="1"/>
        </p:nvCxnSpPr>
        <p:spPr>
          <a:xfrm>
            <a:off x="2" y="763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Zápatí úč. Y 46,11 cm" hidden="1">
            <a:extLst>
              <a:ext uri="{FF2B5EF4-FFF2-40B4-BE49-F238E27FC236}">
                <a16:creationId xmlns:a16="http://schemas.microsoft.com/office/drawing/2014/main" id="{1CF349FE-93B2-40F0-9731-40E75E516021}"/>
              </a:ext>
            </a:extLst>
          </p:cNvPr>
          <p:cNvCxnSpPr/>
          <p:nvPr userDrawn="1"/>
        </p:nvCxnSpPr>
        <p:spPr>
          <a:xfrm>
            <a:off x="2" y="1659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. linka L okraj X 3,53 cm vod. -30,3" hidden="1">
            <a:extLst>
              <a:ext uri="{FF2B5EF4-FFF2-40B4-BE49-F238E27FC236}">
                <a16:creationId xmlns:a16="http://schemas.microsoft.com/office/drawing/2014/main" id="{65647EC2-B120-43F6-B30C-2134C5ECD10C}"/>
              </a:ext>
            </a:extLst>
          </p:cNvPr>
          <p:cNvCxnSpPr/>
          <p:nvPr userDrawn="1"/>
        </p:nvCxnSpPr>
        <p:spPr>
          <a:xfrm>
            <a:off x="159739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2. linka X 6,23 cm vod. -27,6" hidden="1">
            <a:extLst>
              <a:ext uri="{FF2B5EF4-FFF2-40B4-BE49-F238E27FC236}">
                <a16:creationId xmlns:a16="http://schemas.microsoft.com/office/drawing/2014/main" id="{59D77C36-2E2F-437A-B327-E968700983B2}"/>
              </a:ext>
            </a:extLst>
          </p:cNvPr>
          <p:cNvCxnSpPr/>
          <p:nvPr userDrawn="1"/>
        </p:nvCxnSpPr>
        <p:spPr>
          <a:xfrm>
            <a:off x="28191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. linka X 8,96 cm vod. -24,9" hidden="1">
            <a:extLst>
              <a:ext uri="{FF2B5EF4-FFF2-40B4-BE49-F238E27FC236}">
                <a16:creationId xmlns:a16="http://schemas.microsoft.com/office/drawing/2014/main" id="{C8EE2FAF-483E-4ABF-BAA8-BF297C28B23B}"/>
              </a:ext>
            </a:extLst>
          </p:cNvPr>
          <p:cNvCxnSpPr/>
          <p:nvPr userDrawn="1"/>
        </p:nvCxnSpPr>
        <p:spPr>
          <a:xfrm>
            <a:off x="4054572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4. linka X 11,66 cm vod. -22,2" hidden="1">
            <a:extLst>
              <a:ext uri="{FF2B5EF4-FFF2-40B4-BE49-F238E27FC236}">
                <a16:creationId xmlns:a16="http://schemas.microsoft.com/office/drawing/2014/main" id="{26EC2211-2F0A-40F4-B50D-012B6DDD3FD0}"/>
              </a:ext>
            </a:extLst>
          </p:cNvPr>
          <p:cNvCxnSpPr/>
          <p:nvPr userDrawn="1"/>
        </p:nvCxnSpPr>
        <p:spPr>
          <a:xfrm>
            <a:off x="527637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5. linka X 14,39 cm vod. -19,5" hidden="1">
            <a:extLst>
              <a:ext uri="{FF2B5EF4-FFF2-40B4-BE49-F238E27FC236}">
                <a16:creationId xmlns:a16="http://schemas.microsoft.com/office/drawing/2014/main" id="{F546134B-D7C2-4F52-AD44-063AB86F7D14}"/>
              </a:ext>
            </a:extLst>
          </p:cNvPr>
          <p:cNvCxnSpPr/>
          <p:nvPr userDrawn="1"/>
        </p:nvCxnSpPr>
        <p:spPr>
          <a:xfrm>
            <a:off x="651175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6. linka X 17,09 cm vod. -16,8" hidden="1">
            <a:extLst>
              <a:ext uri="{FF2B5EF4-FFF2-40B4-BE49-F238E27FC236}">
                <a16:creationId xmlns:a16="http://schemas.microsoft.com/office/drawing/2014/main" id="{821A5706-FD7C-4AFA-A30F-73C4385CBDD0}"/>
              </a:ext>
            </a:extLst>
          </p:cNvPr>
          <p:cNvCxnSpPr/>
          <p:nvPr userDrawn="1"/>
        </p:nvCxnSpPr>
        <p:spPr>
          <a:xfrm>
            <a:off x="773355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7. linka X 19,83 cm vod. -14,0" hidden="1">
            <a:extLst>
              <a:ext uri="{FF2B5EF4-FFF2-40B4-BE49-F238E27FC236}">
                <a16:creationId xmlns:a16="http://schemas.microsoft.com/office/drawing/2014/main" id="{5663AB50-CFC7-4160-82B4-C849435EDD50}"/>
              </a:ext>
            </a:extLst>
          </p:cNvPr>
          <p:cNvCxnSpPr/>
          <p:nvPr userDrawn="1"/>
        </p:nvCxnSpPr>
        <p:spPr>
          <a:xfrm>
            <a:off x="8973456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8. linka X 22,52 cm vod. -11,3" hidden="1">
            <a:extLst>
              <a:ext uri="{FF2B5EF4-FFF2-40B4-BE49-F238E27FC236}">
                <a16:creationId xmlns:a16="http://schemas.microsoft.com/office/drawing/2014/main" id="{DC7E1108-1F1B-40CC-911A-8AE6C5C8D9FC}"/>
              </a:ext>
            </a:extLst>
          </p:cNvPr>
          <p:cNvCxnSpPr/>
          <p:nvPr userDrawn="1"/>
        </p:nvCxnSpPr>
        <p:spPr>
          <a:xfrm>
            <a:off x="10190732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9. linka X 25,26 cm vod. -8,6" hidden="1">
            <a:extLst>
              <a:ext uri="{FF2B5EF4-FFF2-40B4-BE49-F238E27FC236}">
                <a16:creationId xmlns:a16="http://schemas.microsoft.com/office/drawing/2014/main" id="{99981E0F-4E56-4F61-A5AF-F5D6DEA3B6D3}"/>
              </a:ext>
            </a:extLst>
          </p:cNvPr>
          <p:cNvCxnSpPr/>
          <p:nvPr userDrawn="1"/>
        </p:nvCxnSpPr>
        <p:spPr>
          <a:xfrm>
            <a:off x="1143063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10. linka X 27,96 cm vod. -5,9" hidden="1">
            <a:extLst>
              <a:ext uri="{FF2B5EF4-FFF2-40B4-BE49-F238E27FC236}">
                <a16:creationId xmlns:a16="http://schemas.microsoft.com/office/drawing/2014/main" id="{CD194B80-AEC0-403E-951B-8403C393F2FC}"/>
              </a:ext>
            </a:extLst>
          </p:cNvPr>
          <p:cNvCxnSpPr/>
          <p:nvPr userDrawn="1"/>
        </p:nvCxnSpPr>
        <p:spPr>
          <a:xfrm>
            <a:off x="1265243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1. linka 1. sl. zprava X 30,69 cm vod. -3,2" hidden="1">
            <a:extLst>
              <a:ext uri="{FF2B5EF4-FFF2-40B4-BE49-F238E27FC236}">
                <a16:creationId xmlns:a16="http://schemas.microsoft.com/office/drawing/2014/main" id="{F49BFD4D-2F34-48ED-AA5E-4321B73E2D4E}"/>
              </a:ext>
            </a:extLst>
          </p:cNvPr>
          <p:cNvCxnSpPr/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12. linka Střed sloupce X 33,39 cm vod. -0,5" hidden="1">
            <a:extLst>
              <a:ext uri="{FF2B5EF4-FFF2-40B4-BE49-F238E27FC236}">
                <a16:creationId xmlns:a16="http://schemas.microsoft.com/office/drawing/2014/main" id="{600E3D1E-5737-485E-B7D1-6D7A75B3B134}"/>
              </a:ext>
            </a:extLst>
          </p:cNvPr>
          <p:cNvCxnSpPr/>
          <p:nvPr userDrawn="1"/>
        </p:nvCxnSpPr>
        <p:spPr>
          <a:xfrm>
            <a:off x="15109616" y="3"/>
            <a:ext cx="0" cy="17243425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13. linka 2. sl. X 36,12 cm vod. 2,2" hidden="1">
            <a:extLst>
              <a:ext uri="{FF2B5EF4-FFF2-40B4-BE49-F238E27FC236}">
                <a16:creationId xmlns:a16="http://schemas.microsoft.com/office/drawing/2014/main" id="{218FDE40-5DCC-401E-BCDC-58A3EA69053D}"/>
              </a:ext>
            </a:extLst>
          </p:cNvPr>
          <p:cNvCxnSpPr/>
          <p:nvPr userDrawn="1"/>
        </p:nvCxnSpPr>
        <p:spPr>
          <a:xfrm>
            <a:off x="1634499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14. linka X 38,82 cm vod. 5,0" hidden="1">
            <a:extLst>
              <a:ext uri="{FF2B5EF4-FFF2-40B4-BE49-F238E27FC236}">
                <a16:creationId xmlns:a16="http://schemas.microsoft.com/office/drawing/2014/main" id="{DCDFB4A8-F23F-4688-A56E-67B3DD9C26B7}"/>
              </a:ext>
            </a:extLst>
          </p:cNvPr>
          <p:cNvCxnSpPr/>
          <p:nvPr userDrawn="1"/>
        </p:nvCxnSpPr>
        <p:spPr>
          <a:xfrm>
            <a:off x="175667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15. linka X 41,56 cm vod. 7,7" hidden="1">
            <a:extLst>
              <a:ext uri="{FF2B5EF4-FFF2-40B4-BE49-F238E27FC236}">
                <a16:creationId xmlns:a16="http://schemas.microsoft.com/office/drawing/2014/main" id="{D3A07639-2180-40DF-9E3F-7318119E50B0}"/>
              </a:ext>
            </a:extLst>
          </p:cNvPr>
          <p:cNvCxnSpPr/>
          <p:nvPr userDrawn="1"/>
        </p:nvCxnSpPr>
        <p:spPr>
          <a:xfrm>
            <a:off x="1880669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16. linka X 44,26 cm vod. 10,4" hidden="1">
            <a:extLst>
              <a:ext uri="{FF2B5EF4-FFF2-40B4-BE49-F238E27FC236}">
                <a16:creationId xmlns:a16="http://schemas.microsoft.com/office/drawing/2014/main" id="{2A5791A2-9202-4523-A091-CD43D8443539}"/>
              </a:ext>
            </a:extLst>
          </p:cNvPr>
          <p:cNvCxnSpPr/>
          <p:nvPr userDrawn="1"/>
        </p:nvCxnSpPr>
        <p:spPr>
          <a:xfrm>
            <a:off x="2002850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17. linka X 46,99 cm vod. 13,1" hidden="1">
            <a:extLst>
              <a:ext uri="{FF2B5EF4-FFF2-40B4-BE49-F238E27FC236}">
                <a16:creationId xmlns:a16="http://schemas.microsoft.com/office/drawing/2014/main" id="{2F8D5097-BB53-4BD6-947C-431803E4392C}"/>
              </a:ext>
            </a:extLst>
          </p:cNvPr>
          <p:cNvCxnSpPr/>
          <p:nvPr userDrawn="1"/>
        </p:nvCxnSpPr>
        <p:spPr>
          <a:xfrm>
            <a:off x="2126387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8. linka X 49,69 cm vod. 15,8" hidden="1">
            <a:extLst>
              <a:ext uri="{FF2B5EF4-FFF2-40B4-BE49-F238E27FC236}">
                <a16:creationId xmlns:a16="http://schemas.microsoft.com/office/drawing/2014/main" id="{E1898F3A-E235-4DED-82B8-753505980F42}"/>
              </a:ext>
            </a:extLst>
          </p:cNvPr>
          <p:cNvCxnSpPr/>
          <p:nvPr userDrawn="1"/>
        </p:nvCxnSpPr>
        <p:spPr>
          <a:xfrm>
            <a:off x="22485679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19. linka X 52,42 cm vod. 18,5" hidden="1">
            <a:extLst>
              <a:ext uri="{FF2B5EF4-FFF2-40B4-BE49-F238E27FC236}">
                <a16:creationId xmlns:a16="http://schemas.microsoft.com/office/drawing/2014/main" id="{E94170F3-C506-4AF0-BD1F-5F764E76A152}"/>
              </a:ext>
            </a:extLst>
          </p:cNvPr>
          <p:cNvCxnSpPr/>
          <p:nvPr userDrawn="1"/>
        </p:nvCxnSpPr>
        <p:spPr>
          <a:xfrm>
            <a:off x="2372105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20. linka X 55,12 cm vod. 21,3" hidden="1">
            <a:extLst>
              <a:ext uri="{FF2B5EF4-FFF2-40B4-BE49-F238E27FC236}">
                <a16:creationId xmlns:a16="http://schemas.microsoft.com/office/drawing/2014/main" id="{49BB7B72-4633-4C8F-A156-3950BF7B18C5}"/>
              </a:ext>
            </a:extLst>
          </p:cNvPr>
          <p:cNvCxnSpPr/>
          <p:nvPr userDrawn="1"/>
        </p:nvCxnSpPr>
        <p:spPr>
          <a:xfrm>
            <a:off x="2494285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21. linka X 57,86 cm vod. 24,0" hidden="1">
            <a:extLst>
              <a:ext uri="{FF2B5EF4-FFF2-40B4-BE49-F238E27FC236}">
                <a16:creationId xmlns:a16="http://schemas.microsoft.com/office/drawing/2014/main" id="{E8EB1CCD-3BAC-4DD8-A4E7-305BEBA71DE5}"/>
              </a:ext>
            </a:extLst>
          </p:cNvPr>
          <p:cNvCxnSpPr/>
          <p:nvPr userDrawn="1"/>
        </p:nvCxnSpPr>
        <p:spPr>
          <a:xfrm>
            <a:off x="2618276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22. linka X 60,57 cm vod. 26,7" hidden="1">
            <a:extLst>
              <a:ext uri="{FF2B5EF4-FFF2-40B4-BE49-F238E27FC236}">
                <a16:creationId xmlns:a16="http://schemas.microsoft.com/office/drawing/2014/main" id="{A0BDBB00-AE29-4162-B34E-6AE1E40D31E4}"/>
              </a:ext>
            </a:extLst>
          </p:cNvPr>
          <p:cNvCxnSpPr/>
          <p:nvPr userDrawn="1"/>
        </p:nvCxnSpPr>
        <p:spPr>
          <a:xfrm>
            <a:off x="2740908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3. linka P okraj X 63,29 cm vod. 29,4" hidden="1">
            <a:extLst>
              <a:ext uri="{FF2B5EF4-FFF2-40B4-BE49-F238E27FC236}">
                <a16:creationId xmlns:a16="http://schemas.microsoft.com/office/drawing/2014/main" id="{4343F109-2988-4025-AB64-842678D257C2}"/>
              </a:ext>
            </a:extLst>
          </p:cNvPr>
          <p:cNvCxnSpPr/>
          <p:nvPr userDrawn="1"/>
        </p:nvCxnSpPr>
        <p:spPr>
          <a:xfrm>
            <a:off x="2863994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5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9" r:id="rId2"/>
    <p:sldLayoutId id="2147483759" r:id="rId3"/>
    <p:sldLayoutId id="2147483761" r:id="rId4"/>
    <p:sldLayoutId id="2147483760" r:id="rId5"/>
    <p:sldLayoutId id="2147483844" r:id="rId6"/>
    <p:sldLayoutId id="2147483845" r:id="rId7"/>
  </p:sldLayoutIdLst>
  <p:hf hdr="0"/>
  <p:txStyles>
    <p:titleStyle>
      <a:lvl1pPr algn="l" defTabSz="2299037" rtl="0" eaLnBrk="1" latinLnBrk="0" hangingPunct="1">
        <a:lnSpc>
          <a:spcPct val="95000"/>
        </a:lnSpc>
        <a:spcBef>
          <a:spcPct val="0"/>
        </a:spcBef>
        <a:buNone/>
        <a:defRPr sz="7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74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2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48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22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7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71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632235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747187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8621391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9770909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951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2299037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3448556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4598075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5747593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6897112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8046631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919614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017" userDrawn="1">
          <p15:clr>
            <a:srgbClr val="F26B43"/>
          </p15:clr>
        </p15:guide>
        <p15:guide id="4" pos="18037" userDrawn="1">
          <p15:clr>
            <a:srgbClr val="F26B43"/>
          </p15:clr>
        </p15:guide>
        <p15:guide id="8" orient="horz" pos="9649" userDrawn="1">
          <p15:clr>
            <a:srgbClr val="F26B43"/>
          </p15:clr>
        </p15:guide>
        <p15:guide id="9" orient="horz" pos="396" userDrawn="1">
          <p15:clr>
            <a:srgbClr val="F26B43"/>
          </p15:clr>
        </p15:guide>
        <p15:guide id="10" pos="1877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Linka zápatí JT Gold Y 44,07 cm">
            <a:extLst>
              <a:ext uri="{FF2B5EF4-FFF2-40B4-BE49-F238E27FC236}">
                <a16:creationId xmlns:a16="http://schemas.microsoft.com/office/drawing/2014/main" id="{C7A58B65-1CA0-4CA1-86D1-82B9018C642C}"/>
              </a:ext>
            </a:extLst>
          </p:cNvPr>
          <p:cNvCxnSpPr>
            <a:cxnSpLocks/>
          </p:cNvCxnSpPr>
          <p:nvPr userDrawn="1"/>
        </p:nvCxnSpPr>
        <p:spPr>
          <a:xfrm>
            <a:off x="1614347" y="15865200"/>
            <a:ext cx="28196472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nká zápatí svislá">
            <a:extLst>
              <a:ext uri="{FF2B5EF4-FFF2-40B4-BE49-F238E27FC236}">
                <a16:creationId xmlns:a16="http://schemas.microsoft.com/office/drawing/2014/main" id="{4FFADF82-7182-4678-BBAF-2CA86841F511}"/>
              </a:ext>
            </a:extLst>
          </p:cNvPr>
          <p:cNvCxnSpPr/>
          <p:nvPr userDrawn="1"/>
        </p:nvCxnSpPr>
        <p:spPr>
          <a:xfrm>
            <a:off x="3639600" y="16329600"/>
            <a:ext cx="0" cy="32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09088" y="15937200"/>
            <a:ext cx="2402877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r">
              <a:defRPr sz="3000">
                <a:solidFill>
                  <a:schemeClr val="bg2"/>
                </a:solidFill>
              </a:defRPr>
            </a:lvl1pPr>
          </a:lstStyle>
          <a:p>
            <a:fld id="{0116E318-236C-4061-B65E-5D3266F2109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1600" y="15937200"/>
            <a:ext cx="23544000" cy="1270800"/>
          </a:xfrm>
          <a:prstGeom prst="rect">
            <a:avLst/>
          </a:prstGeom>
        </p:spPr>
        <p:txBody>
          <a:bodyPr vert="horz" lIns="25200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4347" y="15937200"/>
            <a:ext cx="1944000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fld id="{CE4BEDFE-DA6C-457A-BBFC-D420968E72BA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4347" y="2789241"/>
            <a:ext cx="27018853" cy="12528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4347" y="628650"/>
            <a:ext cx="27018853" cy="2089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22" name="Nadpis obr. snímky 3. ř. úč. Y 13,47" hidden="1">
            <a:extLst>
              <a:ext uri="{FF2B5EF4-FFF2-40B4-BE49-F238E27FC236}">
                <a16:creationId xmlns:a16="http://schemas.microsoft.com/office/drawing/2014/main" id="{3313CE7C-83D6-4354-BE1B-D5B4264B78CC}"/>
              </a:ext>
            </a:extLst>
          </p:cNvPr>
          <p:cNvCxnSpPr/>
          <p:nvPr userDrawn="1"/>
        </p:nvCxnSpPr>
        <p:spPr>
          <a:xfrm>
            <a:off x="2" y="48564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Nadpis obr. snímky 2. ř.  úč. Y 10,67" hidden="1">
            <a:extLst>
              <a:ext uri="{FF2B5EF4-FFF2-40B4-BE49-F238E27FC236}">
                <a16:creationId xmlns:a16="http://schemas.microsoft.com/office/drawing/2014/main" id="{C9AE3C70-2151-4731-A452-18CA3EDFB3EE}"/>
              </a:ext>
            </a:extLst>
          </p:cNvPr>
          <p:cNvCxnSpPr/>
          <p:nvPr userDrawn="1"/>
        </p:nvCxnSpPr>
        <p:spPr>
          <a:xfrm>
            <a:off x="2" y="38412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Nadpis obr. snímky 1. ř. úč. Y 7,85" hidden="1">
            <a:extLst>
              <a:ext uri="{FF2B5EF4-FFF2-40B4-BE49-F238E27FC236}">
                <a16:creationId xmlns:a16="http://schemas.microsoft.com/office/drawing/2014/main" id="{497EB0FB-1F36-4465-BD54-A05F3C14E7A0}"/>
              </a:ext>
            </a:extLst>
          </p:cNvPr>
          <p:cNvCxnSpPr/>
          <p:nvPr userDrawn="1"/>
        </p:nvCxnSpPr>
        <p:spPr>
          <a:xfrm>
            <a:off x="2" y="28260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3. ř. textu úč. Y 12,7" hidden="1">
            <a:extLst>
              <a:ext uri="{FF2B5EF4-FFF2-40B4-BE49-F238E27FC236}">
                <a16:creationId xmlns:a16="http://schemas.microsoft.com/office/drawing/2014/main" id="{405FDBAF-0E00-4961-A0C3-A7EE624A0BDC}"/>
              </a:ext>
            </a:extLst>
          </p:cNvPr>
          <p:cNvCxnSpPr/>
          <p:nvPr userDrawn="1"/>
        </p:nvCxnSpPr>
        <p:spPr>
          <a:xfrm>
            <a:off x="2" y="457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. ř. textu úč. Y 9,17" hidden="1">
            <a:extLst>
              <a:ext uri="{FF2B5EF4-FFF2-40B4-BE49-F238E27FC236}">
                <a16:creationId xmlns:a16="http://schemas.microsoft.com/office/drawing/2014/main" id="{C3C9FCF0-E911-4103-B624-C80CC2895829}"/>
              </a:ext>
            </a:extLst>
          </p:cNvPr>
          <p:cNvCxnSpPr/>
          <p:nvPr userDrawn="1"/>
        </p:nvCxnSpPr>
        <p:spPr>
          <a:xfrm>
            <a:off x="2" y="3301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ext shora Y 8,11 cm vod. -15,8" hidden="1">
            <a:extLst>
              <a:ext uri="{FF2B5EF4-FFF2-40B4-BE49-F238E27FC236}">
                <a16:creationId xmlns:a16="http://schemas.microsoft.com/office/drawing/2014/main" id="{CFCD6E90-83D2-44EA-B943-8436624A8FF8}"/>
              </a:ext>
            </a:extLst>
          </p:cNvPr>
          <p:cNvCxnSpPr/>
          <p:nvPr userDrawn="1"/>
        </p:nvCxnSpPr>
        <p:spPr>
          <a:xfrm>
            <a:off x="2" y="29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Y 6 cm" hidden="1">
            <a:extLst>
              <a:ext uri="{FF2B5EF4-FFF2-40B4-BE49-F238E27FC236}">
                <a16:creationId xmlns:a16="http://schemas.microsoft.com/office/drawing/2014/main" id="{A8A146DA-1D83-415B-9BA7-6E68EAC450E9}"/>
              </a:ext>
            </a:extLst>
          </p:cNvPr>
          <p:cNvCxnSpPr/>
          <p:nvPr userDrawn="1"/>
        </p:nvCxnSpPr>
        <p:spPr>
          <a:xfrm>
            <a:off x="2" y="2160000"/>
            <a:ext cx="30654625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Nadpis nižší úč. Y 7,85 cm vod. -18,4" hidden="1">
            <a:extLst>
              <a:ext uri="{FF2B5EF4-FFF2-40B4-BE49-F238E27FC236}">
                <a16:creationId xmlns:a16="http://schemas.microsoft.com/office/drawing/2014/main" id="{A0B514FB-9EE6-43D2-8072-84B64780D33F}"/>
              </a:ext>
            </a:extLst>
          </p:cNvPr>
          <p:cNvCxnSpPr/>
          <p:nvPr userDrawn="1"/>
        </p:nvCxnSpPr>
        <p:spPr>
          <a:xfrm>
            <a:off x="2" y="2826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Nadpis úč. Y 3,88 cm vod. -22,2" hidden="1">
            <a:extLst>
              <a:ext uri="{FF2B5EF4-FFF2-40B4-BE49-F238E27FC236}">
                <a16:creationId xmlns:a16="http://schemas.microsoft.com/office/drawing/2014/main" id="{FDF1C81C-5C6E-4EA5-82C1-0C8EA0EDAB20}"/>
              </a:ext>
            </a:extLst>
          </p:cNvPr>
          <p:cNvCxnSpPr/>
          <p:nvPr userDrawn="1"/>
        </p:nvCxnSpPr>
        <p:spPr>
          <a:xfrm>
            <a:off x="2" y="1396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 okraj Y 42,54 cm vod. 18,6" hidden="1">
            <a:extLst>
              <a:ext uri="{FF2B5EF4-FFF2-40B4-BE49-F238E27FC236}">
                <a16:creationId xmlns:a16="http://schemas.microsoft.com/office/drawing/2014/main" id="{3364B9F2-0F4A-4F13-B490-A5C6236E54AA}"/>
              </a:ext>
            </a:extLst>
          </p:cNvPr>
          <p:cNvCxnSpPr/>
          <p:nvPr userDrawn="1"/>
        </p:nvCxnSpPr>
        <p:spPr>
          <a:xfrm>
            <a:off x="2" y="15314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2,12 cm vod. -21,8" hidden="1">
            <a:extLst>
              <a:ext uri="{FF2B5EF4-FFF2-40B4-BE49-F238E27FC236}">
                <a16:creationId xmlns:a16="http://schemas.microsoft.com/office/drawing/2014/main" id="{0F91CC95-2793-403A-A886-6F17EFB68E1C}"/>
              </a:ext>
            </a:extLst>
          </p:cNvPr>
          <p:cNvCxnSpPr/>
          <p:nvPr userDrawn="1"/>
        </p:nvCxnSpPr>
        <p:spPr>
          <a:xfrm>
            <a:off x="2" y="763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Zápatí úč. Y 46,11 cm" hidden="1">
            <a:extLst>
              <a:ext uri="{FF2B5EF4-FFF2-40B4-BE49-F238E27FC236}">
                <a16:creationId xmlns:a16="http://schemas.microsoft.com/office/drawing/2014/main" id="{1CF349FE-93B2-40F0-9731-40E75E516021}"/>
              </a:ext>
            </a:extLst>
          </p:cNvPr>
          <p:cNvCxnSpPr/>
          <p:nvPr userDrawn="1"/>
        </p:nvCxnSpPr>
        <p:spPr>
          <a:xfrm>
            <a:off x="2" y="1659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. linka L okraj X 3,53 cm vod. -30,3" hidden="1">
            <a:extLst>
              <a:ext uri="{FF2B5EF4-FFF2-40B4-BE49-F238E27FC236}">
                <a16:creationId xmlns:a16="http://schemas.microsoft.com/office/drawing/2014/main" id="{65647EC2-B120-43F6-B30C-2134C5ECD10C}"/>
              </a:ext>
            </a:extLst>
          </p:cNvPr>
          <p:cNvCxnSpPr/>
          <p:nvPr userDrawn="1"/>
        </p:nvCxnSpPr>
        <p:spPr>
          <a:xfrm>
            <a:off x="159739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2. linka X 6,23 cm vod. -27,6" hidden="1">
            <a:extLst>
              <a:ext uri="{FF2B5EF4-FFF2-40B4-BE49-F238E27FC236}">
                <a16:creationId xmlns:a16="http://schemas.microsoft.com/office/drawing/2014/main" id="{59D77C36-2E2F-437A-B327-E968700983B2}"/>
              </a:ext>
            </a:extLst>
          </p:cNvPr>
          <p:cNvCxnSpPr/>
          <p:nvPr userDrawn="1"/>
        </p:nvCxnSpPr>
        <p:spPr>
          <a:xfrm>
            <a:off x="28191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. linka X 8,96 cm vod. -24,9" hidden="1">
            <a:extLst>
              <a:ext uri="{FF2B5EF4-FFF2-40B4-BE49-F238E27FC236}">
                <a16:creationId xmlns:a16="http://schemas.microsoft.com/office/drawing/2014/main" id="{C8EE2FAF-483E-4ABF-BAA8-BF297C28B23B}"/>
              </a:ext>
            </a:extLst>
          </p:cNvPr>
          <p:cNvCxnSpPr/>
          <p:nvPr userDrawn="1"/>
        </p:nvCxnSpPr>
        <p:spPr>
          <a:xfrm>
            <a:off x="4054572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4. linka X 11,66 cm vod. -22,2" hidden="1">
            <a:extLst>
              <a:ext uri="{FF2B5EF4-FFF2-40B4-BE49-F238E27FC236}">
                <a16:creationId xmlns:a16="http://schemas.microsoft.com/office/drawing/2014/main" id="{26EC2211-2F0A-40F4-B50D-012B6DDD3FD0}"/>
              </a:ext>
            </a:extLst>
          </p:cNvPr>
          <p:cNvCxnSpPr/>
          <p:nvPr userDrawn="1"/>
        </p:nvCxnSpPr>
        <p:spPr>
          <a:xfrm>
            <a:off x="527637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5. linka X 14,39 cm vod. -19,5" hidden="1">
            <a:extLst>
              <a:ext uri="{FF2B5EF4-FFF2-40B4-BE49-F238E27FC236}">
                <a16:creationId xmlns:a16="http://schemas.microsoft.com/office/drawing/2014/main" id="{F546134B-D7C2-4F52-AD44-063AB86F7D14}"/>
              </a:ext>
            </a:extLst>
          </p:cNvPr>
          <p:cNvCxnSpPr/>
          <p:nvPr userDrawn="1"/>
        </p:nvCxnSpPr>
        <p:spPr>
          <a:xfrm>
            <a:off x="651175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6. linka X 17,09 cm vod. -16,8" hidden="1">
            <a:extLst>
              <a:ext uri="{FF2B5EF4-FFF2-40B4-BE49-F238E27FC236}">
                <a16:creationId xmlns:a16="http://schemas.microsoft.com/office/drawing/2014/main" id="{821A5706-FD7C-4AFA-A30F-73C4385CBDD0}"/>
              </a:ext>
            </a:extLst>
          </p:cNvPr>
          <p:cNvCxnSpPr/>
          <p:nvPr userDrawn="1"/>
        </p:nvCxnSpPr>
        <p:spPr>
          <a:xfrm>
            <a:off x="773355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7. linka X 19,83 cm vod. -14,0" hidden="1">
            <a:extLst>
              <a:ext uri="{FF2B5EF4-FFF2-40B4-BE49-F238E27FC236}">
                <a16:creationId xmlns:a16="http://schemas.microsoft.com/office/drawing/2014/main" id="{5663AB50-CFC7-4160-82B4-C849435EDD50}"/>
              </a:ext>
            </a:extLst>
          </p:cNvPr>
          <p:cNvCxnSpPr/>
          <p:nvPr userDrawn="1"/>
        </p:nvCxnSpPr>
        <p:spPr>
          <a:xfrm>
            <a:off x="8973456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8. linka X 22,52 cm vod. -11,3" hidden="1">
            <a:extLst>
              <a:ext uri="{FF2B5EF4-FFF2-40B4-BE49-F238E27FC236}">
                <a16:creationId xmlns:a16="http://schemas.microsoft.com/office/drawing/2014/main" id="{DC7E1108-1F1B-40CC-911A-8AE6C5C8D9FC}"/>
              </a:ext>
            </a:extLst>
          </p:cNvPr>
          <p:cNvCxnSpPr/>
          <p:nvPr userDrawn="1"/>
        </p:nvCxnSpPr>
        <p:spPr>
          <a:xfrm>
            <a:off x="10190732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9. linka X 25,26 cm vod. -8,6" hidden="1">
            <a:extLst>
              <a:ext uri="{FF2B5EF4-FFF2-40B4-BE49-F238E27FC236}">
                <a16:creationId xmlns:a16="http://schemas.microsoft.com/office/drawing/2014/main" id="{99981E0F-4E56-4F61-A5AF-F5D6DEA3B6D3}"/>
              </a:ext>
            </a:extLst>
          </p:cNvPr>
          <p:cNvCxnSpPr/>
          <p:nvPr userDrawn="1"/>
        </p:nvCxnSpPr>
        <p:spPr>
          <a:xfrm>
            <a:off x="1143063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10. linka X 27,96 cm vod. -5,9" hidden="1">
            <a:extLst>
              <a:ext uri="{FF2B5EF4-FFF2-40B4-BE49-F238E27FC236}">
                <a16:creationId xmlns:a16="http://schemas.microsoft.com/office/drawing/2014/main" id="{CD194B80-AEC0-403E-951B-8403C393F2FC}"/>
              </a:ext>
            </a:extLst>
          </p:cNvPr>
          <p:cNvCxnSpPr/>
          <p:nvPr userDrawn="1"/>
        </p:nvCxnSpPr>
        <p:spPr>
          <a:xfrm>
            <a:off x="1265243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1. linka 1. sl. zprava X 30,69 cm vod. -3,2" hidden="1">
            <a:extLst>
              <a:ext uri="{FF2B5EF4-FFF2-40B4-BE49-F238E27FC236}">
                <a16:creationId xmlns:a16="http://schemas.microsoft.com/office/drawing/2014/main" id="{F49BFD4D-2F34-48ED-AA5E-4321B73E2D4E}"/>
              </a:ext>
            </a:extLst>
          </p:cNvPr>
          <p:cNvCxnSpPr/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12. linka Střed sloupce X 33,39 cm vod. -0,5" hidden="1">
            <a:extLst>
              <a:ext uri="{FF2B5EF4-FFF2-40B4-BE49-F238E27FC236}">
                <a16:creationId xmlns:a16="http://schemas.microsoft.com/office/drawing/2014/main" id="{600E3D1E-5737-485E-B7D1-6D7A75B3B134}"/>
              </a:ext>
            </a:extLst>
          </p:cNvPr>
          <p:cNvCxnSpPr/>
          <p:nvPr userDrawn="1"/>
        </p:nvCxnSpPr>
        <p:spPr>
          <a:xfrm>
            <a:off x="15109616" y="3"/>
            <a:ext cx="0" cy="17243425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13. linka 2. sl. X 36,12 cm vod. 2,2" hidden="1">
            <a:extLst>
              <a:ext uri="{FF2B5EF4-FFF2-40B4-BE49-F238E27FC236}">
                <a16:creationId xmlns:a16="http://schemas.microsoft.com/office/drawing/2014/main" id="{218FDE40-5DCC-401E-BCDC-58A3EA69053D}"/>
              </a:ext>
            </a:extLst>
          </p:cNvPr>
          <p:cNvCxnSpPr/>
          <p:nvPr userDrawn="1"/>
        </p:nvCxnSpPr>
        <p:spPr>
          <a:xfrm>
            <a:off x="1634499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14. linka X 38,82 cm vod. 5,0" hidden="1">
            <a:extLst>
              <a:ext uri="{FF2B5EF4-FFF2-40B4-BE49-F238E27FC236}">
                <a16:creationId xmlns:a16="http://schemas.microsoft.com/office/drawing/2014/main" id="{DCDFB4A8-F23F-4688-A56E-67B3DD9C26B7}"/>
              </a:ext>
            </a:extLst>
          </p:cNvPr>
          <p:cNvCxnSpPr/>
          <p:nvPr userDrawn="1"/>
        </p:nvCxnSpPr>
        <p:spPr>
          <a:xfrm>
            <a:off x="175667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15. linka X 41,56 cm vod. 7,7" hidden="1">
            <a:extLst>
              <a:ext uri="{FF2B5EF4-FFF2-40B4-BE49-F238E27FC236}">
                <a16:creationId xmlns:a16="http://schemas.microsoft.com/office/drawing/2014/main" id="{D3A07639-2180-40DF-9E3F-7318119E50B0}"/>
              </a:ext>
            </a:extLst>
          </p:cNvPr>
          <p:cNvCxnSpPr/>
          <p:nvPr userDrawn="1"/>
        </p:nvCxnSpPr>
        <p:spPr>
          <a:xfrm>
            <a:off x="1880669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16. linka X 44,26 cm vod. 10,4" hidden="1">
            <a:extLst>
              <a:ext uri="{FF2B5EF4-FFF2-40B4-BE49-F238E27FC236}">
                <a16:creationId xmlns:a16="http://schemas.microsoft.com/office/drawing/2014/main" id="{2A5791A2-9202-4523-A091-CD43D8443539}"/>
              </a:ext>
            </a:extLst>
          </p:cNvPr>
          <p:cNvCxnSpPr/>
          <p:nvPr userDrawn="1"/>
        </p:nvCxnSpPr>
        <p:spPr>
          <a:xfrm>
            <a:off x="2002850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17. linka X 46,99 cm vod. 13,1" hidden="1">
            <a:extLst>
              <a:ext uri="{FF2B5EF4-FFF2-40B4-BE49-F238E27FC236}">
                <a16:creationId xmlns:a16="http://schemas.microsoft.com/office/drawing/2014/main" id="{2F8D5097-BB53-4BD6-947C-431803E4392C}"/>
              </a:ext>
            </a:extLst>
          </p:cNvPr>
          <p:cNvCxnSpPr/>
          <p:nvPr userDrawn="1"/>
        </p:nvCxnSpPr>
        <p:spPr>
          <a:xfrm>
            <a:off x="2126387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8. linka X 49,69 cm vod. 15,8" hidden="1">
            <a:extLst>
              <a:ext uri="{FF2B5EF4-FFF2-40B4-BE49-F238E27FC236}">
                <a16:creationId xmlns:a16="http://schemas.microsoft.com/office/drawing/2014/main" id="{E1898F3A-E235-4DED-82B8-753505980F42}"/>
              </a:ext>
            </a:extLst>
          </p:cNvPr>
          <p:cNvCxnSpPr/>
          <p:nvPr userDrawn="1"/>
        </p:nvCxnSpPr>
        <p:spPr>
          <a:xfrm>
            <a:off x="22485679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19. linka X 52,42 cm vod. 18,5" hidden="1">
            <a:extLst>
              <a:ext uri="{FF2B5EF4-FFF2-40B4-BE49-F238E27FC236}">
                <a16:creationId xmlns:a16="http://schemas.microsoft.com/office/drawing/2014/main" id="{E94170F3-C506-4AF0-BD1F-5F764E76A152}"/>
              </a:ext>
            </a:extLst>
          </p:cNvPr>
          <p:cNvCxnSpPr/>
          <p:nvPr userDrawn="1"/>
        </p:nvCxnSpPr>
        <p:spPr>
          <a:xfrm>
            <a:off x="2372105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20. linka X 55,12 cm vod. 21,3" hidden="1">
            <a:extLst>
              <a:ext uri="{FF2B5EF4-FFF2-40B4-BE49-F238E27FC236}">
                <a16:creationId xmlns:a16="http://schemas.microsoft.com/office/drawing/2014/main" id="{49BB7B72-4633-4C8F-A156-3950BF7B18C5}"/>
              </a:ext>
            </a:extLst>
          </p:cNvPr>
          <p:cNvCxnSpPr/>
          <p:nvPr userDrawn="1"/>
        </p:nvCxnSpPr>
        <p:spPr>
          <a:xfrm>
            <a:off x="2494285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21. linka X 57,86 cm vod. 24,0" hidden="1">
            <a:extLst>
              <a:ext uri="{FF2B5EF4-FFF2-40B4-BE49-F238E27FC236}">
                <a16:creationId xmlns:a16="http://schemas.microsoft.com/office/drawing/2014/main" id="{E8EB1CCD-3BAC-4DD8-A4E7-305BEBA71DE5}"/>
              </a:ext>
            </a:extLst>
          </p:cNvPr>
          <p:cNvCxnSpPr/>
          <p:nvPr userDrawn="1"/>
        </p:nvCxnSpPr>
        <p:spPr>
          <a:xfrm>
            <a:off x="2618276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22. linka X 60,57 cm vod. 26,7" hidden="1">
            <a:extLst>
              <a:ext uri="{FF2B5EF4-FFF2-40B4-BE49-F238E27FC236}">
                <a16:creationId xmlns:a16="http://schemas.microsoft.com/office/drawing/2014/main" id="{A0BDBB00-AE29-4162-B34E-6AE1E40D31E4}"/>
              </a:ext>
            </a:extLst>
          </p:cNvPr>
          <p:cNvCxnSpPr/>
          <p:nvPr userDrawn="1"/>
        </p:nvCxnSpPr>
        <p:spPr>
          <a:xfrm>
            <a:off x="2740908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3. linka P okraj X 63,29 cm vod. 29,4" hidden="1">
            <a:extLst>
              <a:ext uri="{FF2B5EF4-FFF2-40B4-BE49-F238E27FC236}">
                <a16:creationId xmlns:a16="http://schemas.microsoft.com/office/drawing/2014/main" id="{4343F109-2988-4025-AB64-842678D257C2}"/>
              </a:ext>
            </a:extLst>
          </p:cNvPr>
          <p:cNvCxnSpPr/>
          <p:nvPr userDrawn="1"/>
        </p:nvCxnSpPr>
        <p:spPr>
          <a:xfrm>
            <a:off x="2863994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5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</p:sldLayoutIdLst>
  <p:hf hdr="0"/>
  <p:txStyles>
    <p:titleStyle>
      <a:lvl1pPr algn="l" defTabSz="2299037" rtl="0" eaLnBrk="1" latinLnBrk="0" hangingPunct="1">
        <a:lnSpc>
          <a:spcPct val="95000"/>
        </a:lnSpc>
        <a:spcBef>
          <a:spcPct val="0"/>
        </a:spcBef>
        <a:buNone/>
        <a:defRPr sz="7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74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2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48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22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7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71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632235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747187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8621391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9770909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951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2299037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3448556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4598075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5747593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6897112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8046631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919614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017" userDrawn="1">
          <p15:clr>
            <a:srgbClr val="F26B43"/>
          </p15:clr>
        </p15:guide>
        <p15:guide id="4" pos="18037" userDrawn="1">
          <p15:clr>
            <a:srgbClr val="F26B43"/>
          </p15:clr>
        </p15:guide>
        <p15:guide id="8" orient="horz" pos="9649" userDrawn="1">
          <p15:clr>
            <a:srgbClr val="F26B43"/>
          </p15:clr>
        </p15:guide>
        <p15:guide id="9" orient="horz" pos="396" userDrawn="1">
          <p15:clr>
            <a:srgbClr val="F26B43"/>
          </p15:clr>
        </p15:guide>
        <p15:guide id="10" pos="1877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tmavý pozadí">
            <a:extLst>
              <a:ext uri="{FF2B5EF4-FFF2-40B4-BE49-F238E27FC236}">
                <a16:creationId xmlns:a16="http://schemas.microsoft.com/office/drawing/2014/main" id="{E0045073-2455-4C64-BBD6-E83CEDE584B6}"/>
              </a:ext>
            </a:extLst>
          </p:cNvPr>
          <p:cNvSpPr/>
          <p:nvPr userDrawn="1"/>
        </p:nvSpPr>
        <p:spPr>
          <a:xfrm>
            <a:off x="1" y="3"/>
            <a:ext cx="30654625" cy="17243425"/>
          </a:xfrm>
          <a:prstGeom prst="rect">
            <a:avLst/>
          </a:prstGeom>
          <a:solidFill>
            <a:srgbClr val="002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cxnSp>
        <p:nvCxnSpPr>
          <p:cNvPr id="16" name="Linka zápatí JT Gold Y 44,07 cm">
            <a:extLst>
              <a:ext uri="{FF2B5EF4-FFF2-40B4-BE49-F238E27FC236}">
                <a16:creationId xmlns:a16="http://schemas.microsoft.com/office/drawing/2014/main" id="{C7A58B65-1CA0-4CA1-86D1-82B9018C642C}"/>
              </a:ext>
            </a:extLst>
          </p:cNvPr>
          <p:cNvCxnSpPr>
            <a:cxnSpLocks/>
          </p:cNvCxnSpPr>
          <p:nvPr userDrawn="1"/>
        </p:nvCxnSpPr>
        <p:spPr>
          <a:xfrm>
            <a:off x="1614347" y="15865200"/>
            <a:ext cx="28196472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nká zápatí svislá">
            <a:extLst>
              <a:ext uri="{FF2B5EF4-FFF2-40B4-BE49-F238E27FC236}">
                <a16:creationId xmlns:a16="http://schemas.microsoft.com/office/drawing/2014/main" id="{4FFADF82-7182-4678-BBAF-2CA86841F511}"/>
              </a:ext>
            </a:extLst>
          </p:cNvPr>
          <p:cNvCxnSpPr/>
          <p:nvPr userDrawn="1"/>
        </p:nvCxnSpPr>
        <p:spPr>
          <a:xfrm>
            <a:off x="3639600" y="16329600"/>
            <a:ext cx="0" cy="32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09088" y="15937200"/>
            <a:ext cx="2402877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r">
              <a:defRPr sz="3000">
                <a:solidFill>
                  <a:schemeClr val="bg2"/>
                </a:solidFill>
              </a:defRPr>
            </a:lvl1pPr>
          </a:lstStyle>
          <a:p>
            <a:fld id="{0116E318-236C-4061-B65E-5D3266F2109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1600" y="15937200"/>
            <a:ext cx="23544000" cy="1270800"/>
          </a:xfrm>
          <a:prstGeom prst="rect">
            <a:avLst/>
          </a:prstGeom>
        </p:spPr>
        <p:txBody>
          <a:bodyPr vert="horz" lIns="25200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4347" y="15937200"/>
            <a:ext cx="1944000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fld id="{314EB347-FCBE-4B22-9618-F0F9519A3BA1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4347" y="2789241"/>
            <a:ext cx="27018853" cy="12528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4347" y="628650"/>
            <a:ext cx="27018853" cy="2089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22" name="Nadpis obr. snímky 3. ř. úč. Y 13,47" hidden="1">
            <a:extLst>
              <a:ext uri="{FF2B5EF4-FFF2-40B4-BE49-F238E27FC236}">
                <a16:creationId xmlns:a16="http://schemas.microsoft.com/office/drawing/2014/main" id="{3313CE7C-83D6-4354-BE1B-D5B4264B78CC}"/>
              </a:ext>
            </a:extLst>
          </p:cNvPr>
          <p:cNvCxnSpPr/>
          <p:nvPr userDrawn="1"/>
        </p:nvCxnSpPr>
        <p:spPr>
          <a:xfrm>
            <a:off x="2" y="48564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Nadpis obr. snímky 2. ř.  úč. Y 10,67" hidden="1">
            <a:extLst>
              <a:ext uri="{FF2B5EF4-FFF2-40B4-BE49-F238E27FC236}">
                <a16:creationId xmlns:a16="http://schemas.microsoft.com/office/drawing/2014/main" id="{C9AE3C70-2151-4731-A452-18CA3EDFB3EE}"/>
              </a:ext>
            </a:extLst>
          </p:cNvPr>
          <p:cNvCxnSpPr/>
          <p:nvPr userDrawn="1"/>
        </p:nvCxnSpPr>
        <p:spPr>
          <a:xfrm>
            <a:off x="2" y="38412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Nadpis obr. snímky 1. ř. úč. Y 7,85" hidden="1">
            <a:extLst>
              <a:ext uri="{FF2B5EF4-FFF2-40B4-BE49-F238E27FC236}">
                <a16:creationId xmlns:a16="http://schemas.microsoft.com/office/drawing/2014/main" id="{497EB0FB-1F36-4465-BD54-A05F3C14E7A0}"/>
              </a:ext>
            </a:extLst>
          </p:cNvPr>
          <p:cNvCxnSpPr/>
          <p:nvPr userDrawn="1"/>
        </p:nvCxnSpPr>
        <p:spPr>
          <a:xfrm>
            <a:off x="2" y="28260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3. ř. textu úč. Y 12,7" hidden="1">
            <a:extLst>
              <a:ext uri="{FF2B5EF4-FFF2-40B4-BE49-F238E27FC236}">
                <a16:creationId xmlns:a16="http://schemas.microsoft.com/office/drawing/2014/main" id="{405FDBAF-0E00-4961-A0C3-A7EE624A0BDC}"/>
              </a:ext>
            </a:extLst>
          </p:cNvPr>
          <p:cNvCxnSpPr/>
          <p:nvPr userDrawn="1"/>
        </p:nvCxnSpPr>
        <p:spPr>
          <a:xfrm>
            <a:off x="2" y="457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. ř. textu úč. Y 9,17" hidden="1">
            <a:extLst>
              <a:ext uri="{FF2B5EF4-FFF2-40B4-BE49-F238E27FC236}">
                <a16:creationId xmlns:a16="http://schemas.microsoft.com/office/drawing/2014/main" id="{C3C9FCF0-E911-4103-B624-C80CC2895829}"/>
              </a:ext>
            </a:extLst>
          </p:cNvPr>
          <p:cNvCxnSpPr/>
          <p:nvPr userDrawn="1"/>
        </p:nvCxnSpPr>
        <p:spPr>
          <a:xfrm>
            <a:off x="2" y="3301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ext shora Y 8,11 cm vod. -15,8" hidden="1">
            <a:extLst>
              <a:ext uri="{FF2B5EF4-FFF2-40B4-BE49-F238E27FC236}">
                <a16:creationId xmlns:a16="http://schemas.microsoft.com/office/drawing/2014/main" id="{CFCD6E90-83D2-44EA-B943-8436624A8FF8}"/>
              </a:ext>
            </a:extLst>
          </p:cNvPr>
          <p:cNvCxnSpPr/>
          <p:nvPr userDrawn="1"/>
        </p:nvCxnSpPr>
        <p:spPr>
          <a:xfrm>
            <a:off x="2" y="29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Y 6 cm" hidden="1">
            <a:extLst>
              <a:ext uri="{FF2B5EF4-FFF2-40B4-BE49-F238E27FC236}">
                <a16:creationId xmlns:a16="http://schemas.microsoft.com/office/drawing/2014/main" id="{A8A146DA-1D83-415B-9BA7-6E68EAC450E9}"/>
              </a:ext>
            </a:extLst>
          </p:cNvPr>
          <p:cNvCxnSpPr/>
          <p:nvPr userDrawn="1"/>
        </p:nvCxnSpPr>
        <p:spPr>
          <a:xfrm>
            <a:off x="2" y="2160000"/>
            <a:ext cx="30654625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Nadpis úč. Y 3,88 cm vod. -22,2" hidden="1">
            <a:extLst>
              <a:ext uri="{FF2B5EF4-FFF2-40B4-BE49-F238E27FC236}">
                <a16:creationId xmlns:a16="http://schemas.microsoft.com/office/drawing/2014/main" id="{FDF1C81C-5C6E-4EA5-82C1-0C8EA0EDAB20}"/>
              </a:ext>
            </a:extLst>
          </p:cNvPr>
          <p:cNvCxnSpPr/>
          <p:nvPr userDrawn="1"/>
        </p:nvCxnSpPr>
        <p:spPr>
          <a:xfrm>
            <a:off x="2" y="1396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 okraj Y 42,54 cm vod. 18,6" hidden="1">
            <a:extLst>
              <a:ext uri="{FF2B5EF4-FFF2-40B4-BE49-F238E27FC236}">
                <a16:creationId xmlns:a16="http://schemas.microsoft.com/office/drawing/2014/main" id="{3364B9F2-0F4A-4F13-B490-A5C6236E54AA}"/>
              </a:ext>
            </a:extLst>
          </p:cNvPr>
          <p:cNvCxnSpPr/>
          <p:nvPr userDrawn="1"/>
        </p:nvCxnSpPr>
        <p:spPr>
          <a:xfrm>
            <a:off x="2" y="15314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2,12 cm vod. -21,8" hidden="1">
            <a:extLst>
              <a:ext uri="{FF2B5EF4-FFF2-40B4-BE49-F238E27FC236}">
                <a16:creationId xmlns:a16="http://schemas.microsoft.com/office/drawing/2014/main" id="{0F91CC95-2793-403A-A886-6F17EFB68E1C}"/>
              </a:ext>
            </a:extLst>
          </p:cNvPr>
          <p:cNvCxnSpPr/>
          <p:nvPr userDrawn="1"/>
        </p:nvCxnSpPr>
        <p:spPr>
          <a:xfrm>
            <a:off x="2" y="763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Zápatí úč. Y 46,11 cm" hidden="1">
            <a:extLst>
              <a:ext uri="{FF2B5EF4-FFF2-40B4-BE49-F238E27FC236}">
                <a16:creationId xmlns:a16="http://schemas.microsoft.com/office/drawing/2014/main" id="{1CF349FE-93B2-40F0-9731-40E75E516021}"/>
              </a:ext>
            </a:extLst>
          </p:cNvPr>
          <p:cNvCxnSpPr/>
          <p:nvPr userDrawn="1"/>
        </p:nvCxnSpPr>
        <p:spPr>
          <a:xfrm>
            <a:off x="2" y="1659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. linka L okraj X 3,53 cm vod. -30,3" hidden="1">
            <a:extLst>
              <a:ext uri="{FF2B5EF4-FFF2-40B4-BE49-F238E27FC236}">
                <a16:creationId xmlns:a16="http://schemas.microsoft.com/office/drawing/2014/main" id="{65647EC2-B120-43F6-B30C-2134C5ECD10C}"/>
              </a:ext>
            </a:extLst>
          </p:cNvPr>
          <p:cNvCxnSpPr/>
          <p:nvPr userDrawn="1"/>
        </p:nvCxnSpPr>
        <p:spPr>
          <a:xfrm>
            <a:off x="159739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2. linka X 6,23 cm vod. -27,6" hidden="1">
            <a:extLst>
              <a:ext uri="{FF2B5EF4-FFF2-40B4-BE49-F238E27FC236}">
                <a16:creationId xmlns:a16="http://schemas.microsoft.com/office/drawing/2014/main" id="{59D77C36-2E2F-437A-B327-E968700983B2}"/>
              </a:ext>
            </a:extLst>
          </p:cNvPr>
          <p:cNvCxnSpPr/>
          <p:nvPr userDrawn="1"/>
        </p:nvCxnSpPr>
        <p:spPr>
          <a:xfrm>
            <a:off x="28191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. linka X 8,96 cm vod. -24,9" hidden="1">
            <a:extLst>
              <a:ext uri="{FF2B5EF4-FFF2-40B4-BE49-F238E27FC236}">
                <a16:creationId xmlns:a16="http://schemas.microsoft.com/office/drawing/2014/main" id="{C8EE2FAF-483E-4ABF-BAA8-BF297C28B23B}"/>
              </a:ext>
            </a:extLst>
          </p:cNvPr>
          <p:cNvCxnSpPr/>
          <p:nvPr userDrawn="1"/>
        </p:nvCxnSpPr>
        <p:spPr>
          <a:xfrm>
            <a:off x="4054572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4. linka X 11,66 cm vod. -22,2" hidden="1">
            <a:extLst>
              <a:ext uri="{FF2B5EF4-FFF2-40B4-BE49-F238E27FC236}">
                <a16:creationId xmlns:a16="http://schemas.microsoft.com/office/drawing/2014/main" id="{26EC2211-2F0A-40F4-B50D-012B6DDD3FD0}"/>
              </a:ext>
            </a:extLst>
          </p:cNvPr>
          <p:cNvCxnSpPr/>
          <p:nvPr userDrawn="1"/>
        </p:nvCxnSpPr>
        <p:spPr>
          <a:xfrm>
            <a:off x="527637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5. linka X 14,39 cm vod. -19,5" hidden="1">
            <a:extLst>
              <a:ext uri="{FF2B5EF4-FFF2-40B4-BE49-F238E27FC236}">
                <a16:creationId xmlns:a16="http://schemas.microsoft.com/office/drawing/2014/main" id="{F546134B-D7C2-4F52-AD44-063AB86F7D14}"/>
              </a:ext>
            </a:extLst>
          </p:cNvPr>
          <p:cNvCxnSpPr/>
          <p:nvPr userDrawn="1"/>
        </p:nvCxnSpPr>
        <p:spPr>
          <a:xfrm>
            <a:off x="651175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6. linka X 17,09 cm vod. -16,8" hidden="1">
            <a:extLst>
              <a:ext uri="{FF2B5EF4-FFF2-40B4-BE49-F238E27FC236}">
                <a16:creationId xmlns:a16="http://schemas.microsoft.com/office/drawing/2014/main" id="{821A5706-FD7C-4AFA-A30F-73C4385CBDD0}"/>
              </a:ext>
            </a:extLst>
          </p:cNvPr>
          <p:cNvCxnSpPr/>
          <p:nvPr userDrawn="1"/>
        </p:nvCxnSpPr>
        <p:spPr>
          <a:xfrm>
            <a:off x="773355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7. linka X 19,83 cm vod. -14,0" hidden="1">
            <a:extLst>
              <a:ext uri="{FF2B5EF4-FFF2-40B4-BE49-F238E27FC236}">
                <a16:creationId xmlns:a16="http://schemas.microsoft.com/office/drawing/2014/main" id="{5663AB50-CFC7-4160-82B4-C849435EDD50}"/>
              </a:ext>
            </a:extLst>
          </p:cNvPr>
          <p:cNvCxnSpPr/>
          <p:nvPr userDrawn="1"/>
        </p:nvCxnSpPr>
        <p:spPr>
          <a:xfrm>
            <a:off x="8973456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8. linka X 22,52 cm vod. -11,3" hidden="1">
            <a:extLst>
              <a:ext uri="{FF2B5EF4-FFF2-40B4-BE49-F238E27FC236}">
                <a16:creationId xmlns:a16="http://schemas.microsoft.com/office/drawing/2014/main" id="{DC7E1108-1F1B-40CC-911A-8AE6C5C8D9FC}"/>
              </a:ext>
            </a:extLst>
          </p:cNvPr>
          <p:cNvCxnSpPr/>
          <p:nvPr userDrawn="1"/>
        </p:nvCxnSpPr>
        <p:spPr>
          <a:xfrm>
            <a:off x="10190732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9. linka X 25,26 cm vod. -8,6" hidden="1">
            <a:extLst>
              <a:ext uri="{FF2B5EF4-FFF2-40B4-BE49-F238E27FC236}">
                <a16:creationId xmlns:a16="http://schemas.microsoft.com/office/drawing/2014/main" id="{99981E0F-4E56-4F61-A5AF-F5D6DEA3B6D3}"/>
              </a:ext>
            </a:extLst>
          </p:cNvPr>
          <p:cNvCxnSpPr/>
          <p:nvPr userDrawn="1"/>
        </p:nvCxnSpPr>
        <p:spPr>
          <a:xfrm>
            <a:off x="1143063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10. linka X 27,96 cm vod. -5,9" hidden="1">
            <a:extLst>
              <a:ext uri="{FF2B5EF4-FFF2-40B4-BE49-F238E27FC236}">
                <a16:creationId xmlns:a16="http://schemas.microsoft.com/office/drawing/2014/main" id="{CD194B80-AEC0-403E-951B-8403C393F2FC}"/>
              </a:ext>
            </a:extLst>
          </p:cNvPr>
          <p:cNvCxnSpPr/>
          <p:nvPr userDrawn="1"/>
        </p:nvCxnSpPr>
        <p:spPr>
          <a:xfrm>
            <a:off x="1265243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1. linka 1. sl. zprava X 30,69 cm vod. -3,2" hidden="1">
            <a:extLst>
              <a:ext uri="{FF2B5EF4-FFF2-40B4-BE49-F238E27FC236}">
                <a16:creationId xmlns:a16="http://schemas.microsoft.com/office/drawing/2014/main" id="{F49BFD4D-2F34-48ED-AA5E-4321B73E2D4E}"/>
              </a:ext>
            </a:extLst>
          </p:cNvPr>
          <p:cNvCxnSpPr/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12. linka Střed sloupce X 33,39 cm vod. -0,5" hidden="1">
            <a:extLst>
              <a:ext uri="{FF2B5EF4-FFF2-40B4-BE49-F238E27FC236}">
                <a16:creationId xmlns:a16="http://schemas.microsoft.com/office/drawing/2014/main" id="{600E3D1E-5737-485E-B7D1-6D7A75B3B134}"/>
              </a:ext>
            </a:extLst>
          </p:cNvPr>
          <p:cNvCxnSpPr/>
          <p:nvPr userDrawn="1"/>
        </p:nvCxnSpPr>
        <p:spPr>
          <a:xfrm>
            <a:off x="15109616" y="3"/>
            <a:ext cx="0" cy="17243425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13. linka 2. sl. X 36,12 cm vod. 2,2" hidden="1">
            <a:extLst>
              <a:ext uri="{FF2B5EF4-FFF2-40B4-BE49-F238E27FC236}">
                <a16:creationId xmlns:a16="http://schemas.microsoft.com/office/drawing/2014/main" id="{218FDE40-5DCC-401E-BCDC-58A3EA69053D}"/>
              </a:ext>
            </a:extLst>
          </p:cNvPr>
          <p:cNvCxnSpPr/>
          <p:nvPr userDrawn="1"/>
        </p:nvCxnSpPr>
        <p:spPr>
          <a:xfrm>
            <a:off x="1634499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14. linka X 38,82 cm vod. 5,0" hidden="1">
            <a:extLst>
              <a:ext uri="{FF2B5EF4-FFF2-40B4-BE49-F238E27FC236}">
                <a16:creationId xmlns:a16="http://schemas.microsoft.com/office/drawing/2014/main" id="{DCDFB4A8-F23F-4688-A56E-67B3DD9C26B7}"/>
              </a:ext>
            </a:extLst>
          </p:cNvPr>
          <p:cNvCxnSpPr/>
          <p:nvPr userDrawn="1"/>
        </p:nvCxnSpPr>
        <p:spPr>
          <a:xfrm>
            <a:off x="175667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15. linka X 41,56 cm vod. 7,7" hidden="1">
            <a:extLst>
              <a:ext uri="{FF2B5EF4-FFF2-40B4-BE49-F238E27FC236}">
                <a16:creationId xmlns:a16="http://schemas.microsoft.com/office/drawing/2014/main" id="{D3A07639-2180-40DF-9E3F-7318119E50B0}"/>
              </a:ext>
            </a:extLst>
          </p:cNvPr>
          <p:cNvCxnSpPr/>
          <p:nvPr userDrawn="1"/>
        </p:nvCxnSpPr>
        <p:spPr>
          <a:xfrm>
            <a:off x="1880669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16. linka X 44,26 cm vod. 10,4" hidden="1">
            <a:extLst>
              <a:ext uri="{FF2B5EF4-FFF2-40B4-BE49-F238E27FC236}">
                <a16:creationId xmlns:a16="http://schemas.microsoft.com/office/drawing/2014/main" id="{2A5791A2-9202-4523-A091-CD43D8443539}"/>
              </a:ext>
            </a:extLst>
          </p:cNvPr>
          <p:cNvCxnSpPr/>
          <p:nvPr userDrawn="1"/>
        </p:nvCxnSpPr>
        <p:spPr>
          <a:xfrm>
            <a:off x="2002850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17. linka X 46,99 cm vod. 13,1" hidden="1">
            <a:extLst>
              <a:ext uri="{FF2B5EF4-FFF2-40B4-BE49-F238E27FC236}">
                <a16:creationId xmlns:a16="http://schemas.microsoft.com/office/drawing/2014/main" id="{2F8D5097-BB53-4BD6-947C-431803E4392C}"/>
              </a:ext>
            </a:extLst>
          </p:cNvPr>
          <p:cNvCxnSpPr/>
          <p:nvPr userDrawn="1"/>
        </p:nvCxnSpPr>
        <p:spPr>
          <a:xfrm>
            <a:off x="2126387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8. linka X 49,69 cm vod. 15,8" hidden="1">
            <a:extLst>
              <a:ext uri="{FF2B5EF4-FFF2-40B4-BE49-F238E27FC236}">
                <a16:creationId xmlns:a16="http://schemas.microsoft.com/office/drawing/2014/main" id="{E1898F3A-E235-4DED-82B8-753505980F42}"/>
              </a:ext>
            </a:extLst>
          </p:cNvPr>
          <p:cNvCxnSpPr/>
          <p:nvPr userDrawn="1"/>
        </p:nvCxnSpPr>
        <p:spPr>
          <a:xfrm>
            <a:off x="22485679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19. linka X 52,42 cm vod. 18,5" hidden="1">
            <a:extLst>
              <a:ext uri="{FF2B5EF4-FFF2-40B4-BE49-F238E27FC236}">
                <a16:creationId xmlns:a16="http://schemas.microsoft.com/office/drawing/2014/main" id="{E94170F3-C506-4AF0-BD1F-5F764E76A152}"/>
              </a:ext>
            </a:extLst>
          </p:cNvPr>
          <p:cNvCxnSpPr/>
          <p:nvPr userDrawn="1"/>
        </p:nvCxnSpPr>
        <p:spPr>
          <a:xfrm>
            <a:off x="2372105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20. linka X 55,12 cm vod. 21,3" hidden="1">
            <a:extLst>
              <a:ext uri="{FF2B5EF4-FFF2-40B4-BE49-F238E27FC236}">
                <a16:creationId xmlns:a16="http://schemas.microsoft.com/office/drawing/2014/main" id="{49BB7B72-4633-4C8F-A156-3950BF7B18C5}"/>
              </a:ext>
            </a:extLst>
          </p:cNvPr>
          <p:cNvCxnSpPr/>
          <p:nvPr userDrawn="1"/>
        </p:nvCxnSpPr>
        <p:spPr>
          <a:xfrm>
            <a:off x="2494285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21. linka X 57,86 cm vod. 24,0" hidden="1">
            <a:extLst>
              <a:ext uri="{FF2B5EF4-FFF2-40B4-BE49-F238E27FC236}">
                <a16:creationId xmlns:a16="http://schemas.microsoft.com/office/drawing/2014/main" id="{E8EB1CCD-3BAC-4DD8-A4E7-305BEBA71DE5}"/>
              </a:ext>
            </a:extLst>
          </p:cNvPr>
          <p:cNvCxnSpPr/>
          <p:nvPr userDrawn="1"/>
        </p:nvCxnSpPr>
        <p:spPr>
          <a:xfrm>
            <a:off x="2618276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22. linka X 60,57 cm vod. 26,7" hidden="1">
            <a:extLst>
              <a:ext uri="{FF2B5EF4-FFF2-40B4-BE49-F238E27FC236}">
                <a16:creationId xmlns:a16="http://schemas.microsoft.com/office/drawing/2014/main" id="{A0BDBB00-AE29-4162-B34E-6AE1E40D31E4}"/>
              </a:ext>
            </a:extLst>
          </p:cNvPr>
          <p:cNvCxnSpPr/>
          <p:nvPr userDrawn="1"/>
        </p:nvCxnSpPr>
        <p:spPr>
          <a:xfrm>
            <a:off x="2740908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3. linka P okraj X 63,29 cm vod. 29,4" hidden="1">
            <a:extLst>
              <a:ext uri="{FF2B5EF4-FFF2-40B4-BE49-F238E27FC236}">
                <a16:creationId xmlns:a16="http://schemas.microsoft.com/office/drawing/2014/main" id="{4343F109-2988-4025-AB64-842678D257C2}"/>
              </a:ext>
            </a:extLst>
          </p:cNvPr>
          <p:cNvCxnSpPr/>
          <p:nvPr userDrawn="1"/>
        </p:nvCxnSpPr>
        <p:spPr>
          <a:xfrm>
            <a:off x="2863994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8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3" r:id="rId3"/>
    <p:sldLayoutId id="2147483775" r:id="rId4"/>
    <p:sldLayoutId id="2147483776" r:id="rId5"/>
    <p:sldLayoutId id="2147483777" r:id="rId6"/>
    <p:sldLayoutId id="2147483839" r:id="rId7"/>
    <p:sldLayoutId id="2147483840" r:id="rId8"/>
    <p:sldLayoutId id="2147483783" r:id="rId9"/>
    <p:sldLayoutId id="2147483781" r:id="rId10"/>
    <p:sldLayoutId id="2147483782" r:id="rId11"/>
    <p:sldLayoutId id="2147483847" r:id="rId12"/>
    <p:sldLayoutId id="2147483848" r:id="rId13"/>
  </p:sldLayoutIdLst>
  <p:hf hdr="0"/>
  <p:txStyles>
    <p:titleStyle>
      <a:lvl1pPr algn="l" defTabSz="2299037" rtl="0" eaLnBrk="1" latinLnBrk="0" hangingPunct="1">
        <a:lnSpc>
          <a:spcPct val="95000"/>
        </a:lnSpc>
        <a:spcBef>
          <a:spcPct val="0"/>
        </a:spcBef>
        <a:buNone/>
        <a:defRPr sz="7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74" indent="-457174" algn="l" defTabSz="2299037" rtl="0" eaLnBrk="1" latinLnBrk="0" hangingPunct="1">
        <a:lnSpc>
          <a:spcPct val="105000"/>
        </a:lnSpc>
        <a:spcBef>
          <a:spcPts val="2500"/>
        </a:spcBef>
        <a:buClr>
          <a:srgbClr val="C0B592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348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bg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1371522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bg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bg1"/>
          </a:solidFill>
          <a:latin typeface="+mn-lt"/>
          <a:ea typeface="+mn-ea"/>
          <a:cs typeface="+mn-cs"/>
        </a:defRPr>
      </a:lvl3pPr>
      <a:lvl4pPr marL="1828697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bg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bg1"/>
          </a:solidFill>
          <a:latin typeface="+mn-lt"/>
          <a:ea typeface="+mn-ea"/>
          <a:cs typeface="+mn-cs"/>
        </a:defRPr>
      </a:lvl4pPr>
      <a:lvl5pPr marL="2285871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bg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bg1"/>
          </a:solidFill>
          <a:latin typeface="+mn-lt"/>
          <a:ea typeface="+mn-ea"/>
          <a:cs typeface="+mn-cs"/>
        </a:defRPr>
      </a:lvl5pPr>
      <a:lvl6pPr marL="632235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747187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8621391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9770909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951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2299037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3448556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4598075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5747593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6897112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8046631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919614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017" userDrawn="1">
          <p15:clr>
            <a:srgbClr val="F26B43"/>
          </p15:clr>
        </p15:guide>
        <p15:guide id="4" pos="18037" userDrawn="1">
          <p15:clr>
            <a:srgbClr val="F26B43"/>
          </p15:clr>
        </p15:guide>
        <p15:guide id="8" orient="horz" pos="9649" userDrawn="1">
          <p15:clr>
            <a:srgbClr val="F26B43"/>
          </p15:clr>
        </p15:guide>
        <p15:guide id="9" orient="horz" pos="396" userDrawn="1">
          <p15:clr>
            <a:srgbClr val="F26B43"/>
          </p15:clr>
        </p15:guide>
        <p15:guide id="10" orient="horz" pos="1757" userDrawn="1">
          <p15:clr>
            <a:srgbClr val="F26B43"/>
          </p15:clr>
        </p15:guide>
        <p15:guide id="11" orient="horz" pos="1712" userDrawn="1">
          <p15:clr>
            <a:srgbClr val="F26B43"/>
          </p15:clr>
        </p15:guide>
        <p15:guide id="12" pos="1877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Linka zápatí JT Gold Y 44,07 cm">
            <a:extLst>
              <a:ext uri="{FF2B5EF4-FFF2-40B4-BE49-F238E27FC236}">
                <a16:creationId xmlns:a16="http://schemas.microsoft.com/office/drawing/2014/main" id="{C7A58B65-1CA0-4CA1-86D1-82B9018C642C}"/>
              </a:ext>
            </a:extLst>
          </p:cNvPr>
          <p:cNvCxnSpPr>
            <a:cxnSpLocks/>
          </p:cNvCxnSpPr>
          <p:nvPr userDrawn="1"/>
        </p:nvCxnSpPr>
        <p:spPr>
          <a:xfrm>
            <a:off x="1614347" y="15865200"/>
            <a:ext cx="28196472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nká zápatí svislá">
            <a:extLst>
              <a:ext uri="{FF2B5EF4-FFF2-40B4-BE49-F238E27FC236}">
                <a16:creationId xmlns:a16="http://schemas.microsoft.com/office/drawing/2014/main" id="{4FFADF82-7182-4678-BBAF-2CA86841F511}"/>
              </a:ext>
            </a:extLst>
          </p:cNvPr>
          <p:cNvCxnSpPr/>
          <p:nvPr userDrawn="1"/>
        </p:nvCxnSpPr>
        <p:spPr>
          <a:xfrm>
            <a:off x="3639600" y="16329600"/>
            <a:ext cx="0" cy="32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09088" y="15937200"/>
            <a:ext cx="2402877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r">
              <a:defRPr sz="3000">
                <a:solidFill>
                  <a:schemeClr val="bg2"/>
                </a:solidFill>
              </a:defRPr>
            </a:lvl1pPr>
          </a:lstStyle>
          <a:p>
            <a:fld id="{0116E318-236C-4061-B65E-5D3266F2109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1600" y="15937200"/>
            <a:ext cx="23544000" cy="1270800"/>
          </a:xfrm>
          <a:prstGeom prst="rect">
            <a:avLst/>
          </a:prstGeom>
        </p:spPr>
        <p:txBody>
          <a:bodyPr vert="horz" lIns="25200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4347" y="15937200"/>
            <a:ext cx="1944000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fld id="{A8E42BBC-539F-4422-913E-C4F61670D6E0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4347" y="2789241"/>
            <a:ext cx="27018853" cy="12528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4347" y="628650"/>
            <a:ext cx="27018853" cy="2089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22" name="Nadpis obr. snímky 3. ř. úč. Y 13,47" hidden="1">
            <a:extLst>
              <a:ext uri="{FF2B5EF4-FFF2-40B4-BE49-F238E27FC236}">
                <a16:creationId xmlns:a16="http://schemas.microsoft.com/office/drawing/2014/main" id="{3313CE7C-83D6-4354-BE1B-D5B4264B78CC}"/>
              </a:ext>
            </a:extLst>
          </p:cNvPr>
          <p:cNvCxnSpPr/>
          <p:nvPr userDrawn="1"/>
        </p:nvCxnSpPr>
        <p:spPr>
          <a:xfrm>
            <a:off x="2" y="48564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Nadpis obr. snímky 2. ř.  úč. Y 10,67" hidden="1">
            <a:extLst>
              <a:ext uri="{FF2B5EF4-FFF2-40B4-BE49-F238E27FC236}">
                <a16:creationId xmlns:a16="http://schemas.microsoft.com/office/drawing/2014/main" id="{C9AE3C70-2151-4731-A452-18CA3EDFB3EE}"/>
              </a:ext>
            </a:extLst>
          </p:cNvPr>
          <p:cNvCxnSpPr/>
          <p:nvPr userDrawn="1"/>
        </p:nvCxnSpPr>
        <p:spPr>
          <a:xfrm>
            <a:off x="2" y="38412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Nadpis obr. snímky 1. ř. úč. Y 7,85" hidden="1">
            <a:extLst>
              <a:ext uri="{FF2B5EF4-FFF2-40B4-BE49-F238E27FC236}">
                <a16:creationId xmlns:a16="http://schemas.microsoft.com/office/drawing/2014/main" id="{497EB0FB-1F36-4465-BD54-A05F3C14E7A0}"/>
              </a:ext>
            </a:extLst>
          </p:cNvPr>
          <p:cNvCxnSpPr/>
          <p:nvPr userDrawn="1"/>
        </p:nvCxnSpPr>
        <p:spPr>
          <a:xfrm>
            <a:off x="2" y="28260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3. ř. textu úč. Y 12,7" hidden="1">
            <a:extLst>
              <a:ext uri="{FF2B5EF4-FFF2-40B4-BE49-F238E27FC236}">
                <a16:creationId xmlns:a16="http://schemas.microsoft.com/office/drawing/2014/main" id="{405FDBAF-0E00-4961-A0C3-A7EE624A0BDC}"/>
              </a:ext>
            </a:extLst>
          </p:cNvPr>
          <p:cNvCxnSpPr/>
          <p:nvPr userDrawn="1"/>
        </p:nvCxnSpPr>
        <p:spPr>
          <a:xfrm>
            <a:off x="2" y="457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. ř. textu úč. Y 9,17" hidden="1">
            <a:extLst>
              <a:ext uri="{FF2B5EF4-FFF2-40B4-BE49-F238E27FC236}">
                <a16:creationId xmlns:a16="http://schemas.microsoft.com/office/drawing/2014/main" id="{C3C9FCF0-E911-4103-B624-C80CC2895829}"/>
              </a:ext>
            </a:extLst>
          </p:cNvPr>
          <p:cNvCxnSpPr/>
          <p:nvPr userDrawn="1"/>
        </p:nvCxnSpPr>
        <p:spPr>
          <a:xfrm>
            <a:off x="2" y="3301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ext shora Y 8,11 cm vod. -15,8" hidden="1">
            <a:extLst>
              <a:ext uri="{FF2B5EF4-FFF2-40B4-BE49-F238E27FC236}">
                <a16:creationId xmlns:a16="http://schemas.microsoft.com/office/drawing/2014/main" id="{CFCD6E90-83D2-44EA-B943-8436624A8FF8}"/>
              </a:ext>
            </a:extLst>
          </p:cNvPr>
          <p:cNvCxnSpPr/>
          <p:nvPr userDrawn="1"/>
        </p:nvCxnSpPr>
        <p:spPr>
          <a:xfrm>
            <a:off x="2" y="29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Y 6 cm" hidden="1">
            <a:extLst>
              <a:ext uri="{FF2B5EF4-FFF2-40B4-BE49-F238E27FC236}">
                <a16:creationId xmlns:a16="http://schemas.microsoft.com/office/drawing/2014/main" id="{A8A146DA-1D83-415B-9BA7-6E68EAC450E9}"/>
              </a:ext>
            </a:extLst>
          </p:cNvPr>
          <p:cNvCxnSpPr/>
          <p:nvPr userDrawn="1"/>
        </p:nvCxnSpPr>
        <p:spPr>
          <a:xfrm>
            <a:off x="2" y="2160000"/>
            <a:ext cx="30654625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Nadpis úč. Y 3,88 cm vod. -22,2" hidden="1">
            <a:extLst>
              <a:ext uri="{FF2B5EF4-FFF2-40B4-BE49-F238E27FC236}">
                <a16:creationId xmlns:a16="http://schemas.microsoft.com/office/drawing/2014/main" id="{FDF1C81C-5C6E-4EA5-82C1-0C8EA0EDAB20}"/>
              </a:ext>
            </a:extLst>
          </p:cNvPr>
          <p:cNvCxnSpPr/>
          <p:nvPr userDrawn="1"/>
        </p:nvCxnSpPr>
        <p:spPr>
          <a:xfrm>
            <a:off x="2" y="1396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 okraj Y 42,54 cm vod. 18,6" hidden="1">
            <a:extLst>
              <a:ext uri="{FF2B5EF4-FFF2-40B4-BE49-F238E27FC236}">
                <a16:creationId xmlns:a16="http://schemas.microsoft.com/office/drawing/2014/main" id="{3364B9F2-0F4A-4F13-B490-A5C6236E54AA}"/>
              </a:ext>
            </a:extLst>
          </p:cNvPr>
          <p:cNvCxnSpPr/>
          <p:nvPr userDrawn="1"/>
        </p:nvCxnSpPr>
        <p:spPr>
          <a:xfrm>
            <a:off x="2" y="15314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2,12 cm vod. -21,8" hidden="1">
            <a:extLst>
              <a:ext uri="{FF2B5EF4-FFF2-40B4-BE49-F238E27FC236}">
                <a16:creationId xmlns:a16="http://schemas.microsoft.com/office/drawing/2014/main" id="{0F91CC95-2793-403A-A886-6F17EFB68E1C}"/>
              </a:ext>
            </a:extLst>
          </p:cNvPr>
          <p:cNvCxnSpPr/>
          <p:nvPr userDrawn="1"/>
        </p:nvCxnSpPr>
        <p:spPr>
          <a:xfrm>
            <a:off x="2" y="763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Zápatí úč. Y 46,11 cm" hidden="1">
            <a:extLst>
              <a:ext uri="{FF2B5EF4-FFF2-40B4-BE49-F238E27FC236}">
                <a16:creationId xmlns:a16="http://schemas.microsoft.com/office/drawing/2014/main" id="{1CF349FE-93B2-40F0-9731-40E75E516021}"/>
              </a:ext>
            </a:extLst>
          </p:cNvPr>
          <p:cNvCxnSpPr/>
          <p:nvPr userDrawn="1"/>
        </p:nvCxnSpPr>
        <p:spPr>
          <a:xfrm>
            <a:off x="2" y="1659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. linka L okraj X 3,53 cm vod. -30,3" hidden="1">
            <a:extLst>
              <a:ext uri="{FF2B5EF4-FFF2-40B4-BE49-F238E27FC236}">
                <a16:creationId xmlns:a16="http://schemas.microsoft.com/office/drawing/2014/main" id="{65647EC2-B120-43F6-B30C-2134C5ECD10C}"/>
              </a:ext>
            </a:extLst>
          </p:cNvPr>
          <p:cNvCxnSpPr/>
          <p:nvPr userDrawn="1"/>
        </p:nvCxnSpPr>
        <p:spPr>
          <a:xfrm>
            <a:off x="159739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2. linka X 6,23 cm vod. -27,6" hidden="1">
            <a:extLst>
              <a:ext uri="{FF2B5EF4-FFF2-40B4-BE49-F238E27FC236}">
                <a16:creationId xmlns:a16="http://schemas.microsoft.com/office/drawing/2014/main" id="{59D77C36-2E2F-437A-B327-E968700983B2}"/>
              </a:ext>
            </a:extLst>
          </p:cNvPr>
          <p:cNvCxnSpPr/>
          <p:nvPr userDrawn="1"/>
        </p:nvCxnSpPr>
        <p:spPr>
          <a:xfrm>
            <a:off x="28191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. linka X 8,96 cm vod. -24,9" hidden="1">
            <a:extLst>
              <a:ext uri="{FF2B5EF4-FFF2-40B4-BE49-F238E27FC236}">
                <a16:creationId xmlns:a16="http://schemas.microsoft.com/office/drawing/2014/main" id="{C8EE2FAF-483E-4ABF-BAA8-BF297C28B23B}"/>
              </a:ext>
            </a:extLst>
          </p:cNvPr>
          <p:cNvCxnSpPr/>
          <p:nvPr userDrawn="1"/>
        </p:nvCxnSpPr>
        <p:spPr>
          <a:xfrm>
            <a:off x="4054572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4. linka X 11,66 cm vod. -22,2" hidden="1">
            <a:extLst>
              <a:ext uri="{FF2B5EF4-FFF2-40B4-BE49-F238E27FC236}">
                <a16:creationId xmlns:a16="http://schemas.microsoft.com/office/drawing/2014/main" id="{26EC2211-2F0A-40F4-B50D-012B6DDD3FD0}"/>
              </a:ext>
            </a:extLst>
          </p:cNvPr>
          <p:cNvCxnSpPr/>
          <p:nvPr userDrawn="1"/>
        </p:nvCxnSpPr>
        <p:spPr>
          <a:xfrm>
            <a:off x="527637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5. linka X 14,39 cm vod. -19,5" hidden="1">
            <a:extLst>
              <a:ext uri="{FF2B5EF4-FFF2-40B4-BE49-F238E27FC236}">
                <a16:creationId xmlns:a16="http://schemas.microsoft.com/office/drawing/2014/main" id="{F546134B-D7C2-4F52-AD44-063AB86F7D14}"/>
              </a:ext>
            </a:extLst>
          </p:cNvPr>
          <p:cNvCxnSpPr/>
          <p:nvPr userDrawn="1"/>
        </p:nvCxnSpPr>
        <p:spPr>
          <a:xfrm>
            <a:off x="651175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6. linka X 17,09 cm vod. -16,8" hidden="1">
            <a:extLst>
              <a:ext uri="{FF2B5EF4-FFF2-40B4-BE49-F238E27FC236}">
                <a16:creationId xmlns:a16="http://schemas.microsoft.com/office/drawing/2014/main" id="{821A5706-FD7C-4AFA-A30F-73C4385CBDD0}"/>
              </a:ext>
            </a:extLst>
          </p:cNvPr>
          <p:cNvCxnSpPr/>
          <p:nvPr userDrawn="1"/>
        </p:nvCxnSpPr>
        <p:spPr>
          <a:xfrm>
            <a:off x="773355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7. linka X 19,83 cm vod. -14,0" hidden="1">
            <a:extLst>
              <a:ext uri="{FF2B5EF4-FFF2-40B4-BE49-F238E27FC236}">
                <a16:creationId xmlns:a16="http://schemas.microsoft.com/office/drawing/2014/main" id="{5663AB50-CFC7-4160-82B4-C849435EDD50}"/>
              </a:ext>
            </a:extLst>
          </p:cNvPr>
          <p:cNvCxnSpPr/>
          <p:nvPr userDrawn="1"/>
        </p:nvCxnSpPr>
        <p:spPr>
          <a:xfrm>
            <a:off x="8973456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8. linka X 22,52 cm vod. -11,3" hidden="1">
            <a:extLst>
              <a:ext uri="{FF2B5EF4-FFF2-40B4-BE49-F238E27FC236}">
                <a16:creationId xmlns:a16="http://schemas.microsoft.com/office/drawing/2014/main" id="{DC7E1108-1F1B-40CC-911A-8AE6C5C8D9FC}"/>
              </a:ext>
            </a:extLst>
          </p:cNvPr>
          <p:cNvCxnSpPr/>
          <p:nvPr userDrawn="1"/>
        </p:nvCxnSpPr>
        <p:spPr>
          <a:xfrm>
            <a:off x="10190732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9. linka X 25,26 cm vod. -8,6" hidden="1">
            <a:extLst>
              <a:ext uri="{FF2B5EF4-FFF2-40B4-BE49-F238E27FC236}">
                <a16:creationId xmlns:a16="http://schemas.microsoft.com/office/drawing/2014/main" id="{99981E0F-4E56-4F61-A5AF-F5D6DEA3B6D3}"/>
              </a:ext>
            </a:extLst>
          </p:cNvPr>
          <p:cNvCxnSpPr/>
          <p:nvPr userDrawn="1"/>
        </p:nvCxnSpPr>
        <p:spPr>
          <a:xfrm>
            <a:off x="1143063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10. linka X 27,96 cm vod. -5,9" hidden="1">
            <a:extLst>
              <a:ext uri="{FF2B5EF4-FFF2-40B4-BE49-F238E27FC236}">
                <a16:creationId xmlns:a16="http://schemas.microsoft.com/office/drawing/2014/main" id="{CD194B80-AEC0-403E-951B-8403C393F2FC}"/>
              </a:ext>
            </a:extLst>
          </p:cNvPr>
          <p:cNvCxnSpPr/>
          <p:nvPr userDrawn="1"/>
        </p:nvCxnSpPr>
        <p:spPr>
          <a:xfrm>
            <a:off x="1265243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1. linka 1. sl. zprava X 30,69 cm vod. -3,2" hidden="1">
            <a:extLst>
              <a:ext uri="{FF2B5EF4-FFF2-40B4-BE49-F238E27FC236}">
                <a16:creationId xmlns:a16="http://schemas.microsoft.com/office/drawing/2014/main" id="{F49BFD4D-2F34-48ED-AA5E-4321B73E2D4E}"/>
              </a:ext>
            </a:extLst>
          </p:cNvPr>
          <p:cNvCxnSpPr/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12. linka Střed sloupce X 33,39 cm vod. -0,5" hidden="1">
            <a:extLst>
              <a:ext uri="{FF2B5EF4-FFF2-40B4-BE49-F238E27FC236}">
                <a16:creationId xmlns:a16="http://schemas.microsoft.com/office/drawing/2014/main" id="{600E3D1E-5737-485E-B7D1-6D7A75B3B134}"/>
              </a:ext>
            </a:extLst>
          </p:cNvPr>
          <p:cNvCxnSpPr/>
          <p:nvPr userDrawn="1"/>
        </p:nvCxnSpPr>
        <p:spPr>
          <a:xfrm>
            <a:off x="15109616" y="3"/>
            <a:ext cx="0" cy="17243425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13. linka 2. sl. X 36,12 cm vod. 2,2" hidden="1">
            <a:extLst>
              <a:ext uri="{FF2B5EF4-FFF2-40B4-BE49-F238E27FC236}">
                <a16:creationId xmlns:a16="http://schemas.microsoft.com/office/drawing/2014/main" id="{218FDE40-5DCC-401E-BCDC-58A3EA69053D}"/>
              </a:ext>
            </a:extLst>
          </p:cNvPr>
          <p:cNvCxnSpPr/>
          <p:nvPr userDrawn="1"/>
        </p:nvCxnSpPr>
        <p:spPr>
          <a:xfrm>
            <a:off x="1634499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14. linka X 38,82 cm vod. 5,0" hidden="1">
            <a:extLst>
              <a:ext uri="{FF2B5EF4-FFF2-40B4-BE49-F238E27FC236}">
                <a16:creationId xmlns:a16="http://schemas.microsoft.com/office/drawing/2014/main" id="{DCDFB4A8-F23F-4688-A56E-67B3DD9C26B7}"/>
              </a:ext>
            </a:extLst>
          </p:cNvPr>
          <p:cNvCxnSpPr/>
          <p:nvPr userDrawn="1"/>
        </p:nvCxnSpPr>
        <p:spPr>
          <a:xfrm>
            <a:off x="175667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15. linka X 41,56 cm vod. 7,7" hidden="1">
            <a:extLst>
              <a:ext uri="{FF2B5EF4-FFF2-40B4-BE49-F238E27FC236}">
                <a16:creationId xmlns:a16="http://schemas.microsoft.com/office/drawing/2014/main" id="{D3A07639-2180-40DF-9E3F-7318119E50B0}"/>
              </a:ext>
            </a:extLst>
          </p:cNvPr>
          <p:cNvCxnSpPr/>
          <p:nvPr userDrawn="1"/>
        </p:nvCxnSpPr>
        <p:spPr>
          <a:xfrm>
            <a:off x="1880669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16. linka X 44,26 cm vod. 10,4" hidden="1">
            <a:extLst>
              <a:ext uri="{FF2B5EF4-FFF2-40B4-BE49-F238E27FC236}">
                <a16:creationId xmlns:a16="http://schemas.microsoft.com/office/drawing/2014/main" id="{2A5791A2-9202-4523-A091-CD43D8443539}"/>
              </a:ext>
            </a:extLst>
          </p:cNvPr>
          <p:cNvCxnSpPr/>
          <p:nvPr userDrawn="1"/>
        </p:nvCxnSpPr>
        <p:spPr>
          <a:xfrm>
            <a:off x="2002850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17. linka X 46,99 cm vod. 13,1" hidden="1">
            <a:extLst>
              <a:ext uri="{FF2B5EF4-FFF2-40B4-BE49-F238E27FC236}">
                <a16:creationId xmlns:a16="http://schemas.microsoft.com/office/drawing/2014/main" id="{2F8D5097-BB53-4BD6-947C-431803E4392C}"/>
              </a:ext>
            </a:extLst>
          </p:cNvPr>
          <p:cNvCxnSpPr/>
          <p:nvPr userDrawn="1"/>
        </p:nvCxnSpPr>
        <p:spPr>
          <a:xfrm>
            <a:off x="2126387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8. linka X 49,69 cm vod. 15,8" hidden="1">
            <a:extLst>
              <a:ext uri="{FF2B5EF4-FFF2-40B4-BE49-F238E27FC236}">
                <a16:creationId xmlns:a16="http://schemas.microsoft.com/office/drawing/2014/main" id="{E1898F3A-E235-4DED-82B8-753505980F42}"/>
              </a:ext>
            </a:extLst>
          </p:cNvPr>
          <p:cNvCxnSpPr/>
          <p:nvPr userDrawn="1"/>
        </p:nvCxnSpPr>
        <p:spPr>
          <a:xfrm>
            <a:off x="22485679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19. linka X 52,42 cm vod. 18,5" hidden="1">
            <a:extLst>
              <a:ext uri="{FF2B5EF4-FFF2-40B4-BE49-F238E27FC236}">
                <a16:creationId xmlns:a16="http://schemas.microsoft.com/office/drawing/2014/main" id="{E94170F3-C506-4AF0-BD1F-5F764E76A152}"/>
              </a:ext>
            </a:extLst>
          </p:cNvPr>
          <p:cNvCxnSpPr/>
          <p:nvPr userDrawn="1"/>
        </p:nvCxnSpPr>
        <p:spPr>
          <a:xfrm>
            <a:off x="2372105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20. linka X 55,12 cm vod. 21,3" hidden="1">
            <a:extLst>
              <a:ext uri="{FF2B5EF4-FFF2-40B4-BE49-F238E27FC236}">
                <a16:creationId xmlns:a16="http://schemas.microsoft.com/office/drawing/2014/main" id="{49BB7B72-4633-4C8F-A156-3950BF7B18C5}"/>
              </a:ext>
            </a:extLst>
          </p:cNvPr>
          <p:cNvCxnSpPr/>
          <p:nvPr userDrawn="1"/>
        </p:nvCxnSpPr>
        <p:spPr>
          <a:xfrm>
            <a:off x="2494285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21. linka X 57,86 cm vod. 24,0" hidden="1">
            <a:extLst>
              <a:ext uri="{FF2B5EF4-FFF2-40B4-BE49-F238E27FC236}">
                <a16:creationId xmlns:a16="http://schemas.microsoft.com/office/drawing/2014/main" id="{E8EB1CCD-3BAC-4DD8-A4E7-305BEBA71DE5}"/>
              </a:ext>
            </a:extLst>
          </p:cNvPr>
          <p:cNvCxnSpPr/>
          <p:nvPr userDrawn="1"/>
        </p:nvCxnSpPr>
        <p:spPr>
          <a:xfrm>
            <a:off x="2618276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22. linka X 60,57 cm vod. 26,7" hidden="1">
            <a:extLst>
              <a:ext uri="{FF2B5EF4-FFF2-40B4-BE49-F238E27FC236}">
                <a16:creationId xmlns:a16="http://schemas.microsoft.com/office/drawing/2014/main" id="{A0BDBB00-AE29-4162-B34E-6AE1E40D31E4}"/>
              </a:ext>
            </a:extLst>
          </p:cNvPr>
          <p:cNvCxnSpPr/>
          <p:nvPr userDrawn="1"/>
        </p:nvCxnSpPr>
        <p:spPr>
          <a:xfrm>
            <a:off x="2740908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3. linka P okraj X 63,29 cm vod. 29,4" hidden="1">
            <a:extLst>
              <a:ext uri="{FF2B5EF4-FFF2-40B4-BE49-F238E27FC236}">
                <a16:creationId xmlns:a16="http://schemas.microsoft.com/office/drawing/2014/main" id="{4343F109-2988-4025-AB64-842678D257C2}"/>
              </a:ext>
            </a:extLst>
          </p:cNvPr>
          <p:cNvCxnSpPr/>
          <p:nvPr userDrawn="1"/>
        </p:nvCxnSpPr>
        <p:spPr>
          <a:xfrm>
            <a:off x="2863994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01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/>
  <p:txStyles>
    <p:titleStyle>
      <a:lvl1pPr algn="l" defTabSz="2299037" rtl="0" eaLnBrk="1" latinLnBrk="0" hangingPunct="1">
        <a:lnSpc>
          <a:spcPct val="95000"/>
        </a:lnSpc>
        <a:spcBef>
          <a:spcPct val="0"/>
        </a:spcBef>
        <a:buNone/>
        <a:defRPr sz="7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74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2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48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22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7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71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632235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747187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8621391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9770909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951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2299037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3448556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4598075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5747593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6897112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8046631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919614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03" userDrawn="1">
          <p15:clr>
            <a:srgbClr val="F26B43"/>
          </p15:clr>
        </p15:guide>
        <p15:guide id="2" pos="9513" userDrawn="1">
          <p15:clr>
            <a:srgbClr val="F26B43"/>
          </p15:clr>
        </p15:guide>
        <p15:guide id="3" pos="1017" userDrawn="1">
          <p15:clr>
            <a:srgbClr val="F26B43"/>
          </p15:clr>
        </p15:guide>
        <p15:guide id="4" pos="18037" userDrawn="1">
          <p15:clr>
            <a:srgbClr val="F26B43"/>
          </p15:clr>
        </p15:guide>
        <p15:guide id="8" orient="horz" pos="9649" userDrawn="1">
          <p15:clr>
            <a:srgbClr val="F26B43"/>
          </p15:clr>
        </p15:guide>
        <p15:guide id="9" orient="horz" pos="396" userDrawn="1">
          <p15:clr>
            <a:srgbClr val="F26B43"/>
          </p15:clr>
        </p15:guide>
        <p15:guide id="10" orient="horz" pos="1757" userDrawn="1">
          <p15:clr>
            <a:srgbClr val="F26B43"/>
          </p15:clr>
        </p15:guide>
        <p15:guide id="11" orient="horz" pos="1712" userDrawn="1">
          <p15:clr>
            <a:srgbClr val="F26B43"/>
          </p15:clr>
        </p15:guide>
        <p15:guide id="12" pos="10282" userDrawn="1">
          <p15:clr>
            <a:srgbClr val="F26B43"/>
          </p15:clr>
        </p15:guide>
        <p15:guide id="13" pos="8742" userDrawn="1">
          <p15:clr>
            <a:srgbClr val="F26B43"/>
          </p15:clr>
        </p15:guide>
        <p15:guide id="14" pos="7204" userDrawn="1">
          <p15:clr>
            <a:srgbClr val="F26B43"/>
          </p15:clr>
        </p15:guide>
        <p15:guide id="15" pos="13390" userDrawn="1">
          <p15:clr>
            <a:srgbClr val="F26B43"/>
          </p15:clr>
        </p15:guide>
        <p15:guide id="16" pos="11850" userDrawn="1">
          <p15:clr>
            <a:srgbClr val="F26B43"/>
          </p15:clr>
        </p15:guide>
        <p15:guide id="17" pos="16497" userDrawn="1">
          <p15:clr>
            <a:srgbClr val="F26B43"/>
          </p15:clr>
        </p15:guide>
        <p15:guide id="18" pos="11080" userDrawn="1">
          <p15:clr>
            <a:srgbClr val="F26B43"/>
          </p15:clr>
        </p15:guide>
        <p15:guide id="19" pos="12620" userDrawn="1">
          <p15:clr>
            <a:srgbClr val="F26B43"/>
          </p15:clr>
        </p15:guide>
        <p15:guide id="20" pos="5664" userDrawn="1">
          <p15:clr>
            <a:srgbClr val="F26B43"/>
          </p15:clr>
        </p15:guide>
        <p15:guide id="21" pos="6433" userDrawn="1">
          <p15:clr>
            <a:srgbClr val="F26B43"/>
          </p15:clr>
        </p15:guide>
        <p15:guide id="22" pos="7973" userDrawn="1">
          <p15:clr>
            <a:srgbClr val="F26B43"/>
          </p15:clr>
        </p15:guide>
        <p15:guide id="23" pos="14929" userDrawn="1">
          <p15:clr>
            <a:srgbClr val="F26B43"/>
          </p15:clr>
        </p15:guide>
        <p15:guide id="24" pos="14159" userDrawn="1">
          <p15:clr>
            <a:srgbClr val="F26B43"/>
          </p15:clr>
        </p15:guide>
        <p15:guide id="25" pos="15728" userDrawn="1">
          <p15:clr>
            <a:srgbClr val="F26B43"/>
          </p15:clr>
        </p15:guide>
        <p15:guide id="26" pos="17266" userDrawn="1">
          <p15:clr>
            <a:srgbClr val="F26B43"/>
          </p15:clr>
        </p15:guide>
        <p15:guide id="27" pos="1786" userDrawn="1">
          <p15:clr>
            <a:srgbClr val="F26B43"/>
          </p15:clr>
        </p15:guide>
        <p15:guide id="28" pos="2557" userDrawn="1">
          <p15:clr>
            <a:srgbClr val="F26B43"/>
          </p15:clr>
        </p15:guide>
        <p15:guide id="29" pos="3326" userDrawn="1">
          <p15:clr>
            <a:srgbClr val="F26B43"/>
          </p15:clr>
        </p15:guide>
        <p15:guide id="30" pos="4095" userDrawn="1">
          <p15:clr>
            <a:srgbClr val="F26B43"/>
          </p15:clr>
        </p15:guide>
        <p15:guide id="31" pos="4866" userDrawn="1">
          <p15:clr>
            <a:srgbClr val="F26B43"/>
          </p15:clr>
        </p15:guide>
        <p15:guide id="32" pos="1877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Linka zápatí JT Gold Y 44,07 cm">
            <a:extLst>
              <a:ext uri="{FF2B5EF4-FFF2-40B4-BE49-F238E27FC236}">
                <a16:creationId xmlns:a16="http://schemas.microsoft.com/office/drawing/2014/main" id="{C7A58B65-1CA0-4CA1-86D1-82B9018C642C}"/>
              </a:ext>
            </a:extLst>
          </p:cNvPr>
          <p:cNvCxnSpPr>
            <a:cxnSpLocks/>
          </p:cNvCxnSpPr>
          <p:nvPr userDrawn="1"/>
        </p:nvCxnSpPr>
        <p:spPr>
          <a:xfrm>
            <a:off x="1614349" y="15865200"/>
            <a:ext cx="28196189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nká zápatí svislá">
            <a:extLst>
              <a:ext uri="{FF2B5EF4-FFF2-40B4-BE49-F238E27FC236}">
                <a16:creationId xmlns:a16="http://schemas.microsoft.com/office/drawing/2014/main" id="{4FFADF82-7182-4678-BBAF-2CA86841F511}"/>
              </a:ext>
            </a:extLst>
          </p:cNvPr>
          <p:cNvCxnSpPr/>
          <p:nvPr userDrawn="1"/>
        </p:nvCxnSpPr>
        <p:spPr>
          <a:xfrm>
            <a:off x="3639600" y="16329600"/>
            <a:ext cx="0" cy="32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09969" y="15937200"/>
            <a:ext cx="2400567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r">
              <a:defRPr sz="3000">
                <a:solidFill>
                  <a:schemeClr val="bg2"/>
                </a:solidFill>
              </a:defRPr>
            </a:lvl1pPr>
          </a:lstStyle>
          <a:p>
            <a:fld id="{0116E318-236C-4061-B65E-5D3266F2109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1600" y="15937200"/>
            <a:ext cx="23544000" cy="1270800"/>
          </a:xfrm>
          <a:prstGeom prst="rect">
            <a:avLst/>
          </a:prstGeom>
        </p:spPr>
        <p:txBody>
          <a:bodyPr vert="horz" lIns="25200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Název prezentace, nebo libovolný jiný text, nastavte přes Vložení / Záhlaví a zápatí / Použít u všech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4349" y="15937200"/>
            <a:ext cx="1944000" cy="1270800"/>
          </a:xfrm>
          <a:prstGeom prst="rect">
            <a:avLst/>
          </a:prstGeom>
        </p:spPr>
        <p:txBody>
          <a:bodyPr vert="horz" lIns="0" tIns="0" rIns="0" bIns="180000" rtlCol="0" anchor="ctr"/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fld id="{A8E42BBC-539F-4422-913E-C4F61670D6E0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4347" y="2789241"/>
            <a:ext cx="27018853" cy="12528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4348" y="628650"/>
            <a:ext cx="27018854" cy="2089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22" name="Nadpis obr. snímky 3. ř. úč. Y 13,47" hidden="1">
            <a:extLst>
              <a:ext uri="{FF2B5EF4-FFF2-40B4-BE49-F238E27FC236}">
                <a16:creationId xmlns:a16="http://schemas.microsoft.com/office/drawing/2014/main" id="{3313CE7C-83D6-4354-BE1B-D5B4264B78CC}"/>
              </a:ext>
            </a:extLst>
          </p:cNvPr>
          <p:cNvCxnSpPr/>
          <p:nvPr userDrawn="1"/>
        </p:nvCxnSpPr>
        <p:spPr>
          <a:xfrm>
            <a:off x="2" y="48564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Nadpis obr. snímky 2. ř.  úč. Y 10,67" hidden="1">
            <a:extLst>
              <a:ext uri="{FF2B5EF4-FFF2-40B4-BE49-F238E27FC236}">
                <a16:creationId xmlns:a16="http://schemas.microsoft.com/office/drawing/2014/main" id="{C9AE3C70-2151-4731-A452-18CA3EDFB3EE}"/>
              </a:ext>
            </a:extLst>
          </p:cNvPr>
          <p:cNvCxnSpPr/>
          <p:nvPr userDrawn="1"/>
        </p:nvCxnSpPr>
        <p:spPr>
          <a:xfrm>
            <a:off x="2" y="38412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Nadpis obr. snímky 1. ř. úč. Y 7,85" hidden="1">
            <a:extLst>
              <a:ext uri="{FF2B5EF4-FFF2-40B4-BE49-F238E27FC236}">
                <a16:creationId xmlns:a16="http://schemas.microsoft.com/office/drawing/2014/main" id="{497EB0FB-1F36-4465-BD54-A05F3C14E7A0}"/>
              </a:ext>
            </a:extLst>
          </p:cNvPr>
          <p:cNvCxnSpPr/>
          <p:nvPr userDrawn="1"/>
        </p:nvCxnSpPr>
        <p:spPr>
          <a:xfrm>
            <a:off x="2" y="2826000"/>
            <a:ext cx="3065462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3. ř. textu úč. Y 12,7" hidden="1">
            <a:extLst>
              <a:ext uri="{FF2B5EF4-FFF2-40B4-BE49-F238E27FC236}">
                <a16:creationId xmlns:a16="http://schemas.microsoft.com/office/drawing/2014/main" id="{405FDBAF-0E00-4961-A0C3-A7EE624A0BDC}"/>
              </a:ext>
            </a:extLst>
          </p:cNvPr>
          <p:cNvCxnSpPr/>
          <p:nvPr userDrawn="1"/>
        </p:nvCxnSpPr>
        <p:spPr>
          <a:xfrm>
            <a:off x="2" y="4572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. ř. textu úč. Y 9,17" hidden="1">
            <a:extLst>
              <a:ext uri="{FF2B5EF4-FFF2-40B4-BE49-F238E27FC236}">
                <a16:creationId xmlns:a16="http://schemas.microsoft.com/office/drawing/2014/main" id="{C3C9FCF0-E911-4103-B624-C80CC2895829}"/>
              </a:ext>
            </a:extLst>
          </p:cNvPr>
          <p:cNvCxnSpPr/>
          <p:nvPr userDrawn="1"/>
        </p:nvCxnSpPr>
        <p:spPr>
          <a:xfrm>
            <a:off x="2" y="3301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ext shora Y 8,11 cm vod. -15,8" hidden="1">
            <a:extLst>
              <a:ext uri="{FF2B5EF4-FFF2-40B4-BE49-F238E27FC236}">
                <a16:creationId xmlns:a16="http://schemas.microsoft.com/office/drawing/2014/main" id="{CFCD6E90-83D2-44EA-B943-8436624A8FF8}"/>
              </a:ext>
            </a:extLst>
          </p:cNvPr>
          <p:cNvCxnSpPr/>
          <p:nvPr userDrawn="1"/>
        </p:nvCxnSpPr>
        <p:spPr>
          <a:xfrm>
            <a:off x="2" y="291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Y 6 cm" hidden="1">
            <a:extLst>
              <a:ext uri="{FF2B5EF4-FFF2-40B4-BE49-F238E27FC236}">
                <a16:creationId xmlns:a16="http://schemas.microsoft.com/office/drawing/2014/main" id="{A8A146DA-1D83-415B-9BA7-6E68EAC450E9}"/>
              </a:ext>
            </a:extLst>
          </p:cNvPr>
          <p:cNvCxnSpPr/>
          <p:nvPr userDrawn="1"/>
        </p:nvCxnSpPr>
        <p:spPr>
          <a:xfrm>
            <a:off x="2" y="2160000"/>
            <a:ext cx="30654625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Nadpis úč. Y 3,88 cm vod. -22,2" hidden="1">
            <a:extLst>
              <a:ext uri="{FF2B5EF4-FFF2-40B4-BE49-F238E27FC236}">
                <a16:creationId xmlns:a16="http://schemas.microsoft.com/office/drawing/2014/main" id="{FDF1C81C-5C6E-4EA5-82C1-0C8EA0EDAB20}"/>
              </a:ext>
            </a:extLst>
          </p:cNvPr>
          <p:cNvCxnSpPr/>
          <p:nvPr userDrawn="1"/>
        </p:nvCxnSpPr>
        <p:spPr>
          <a:xfrm>
            <a:off x="2" y="13968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 okraj Y 42,54 cm vod. 18,6" hidden="1">
            <a:extLst>
              <a:ext uri="{FF2B5EF4-FFF2-40B4-BE49-F238E27FC236}">
                <a16:creationId xmlns:a16="http://schemas.microsoft.com/office/drawing/2014/main" id="{3364B9F2-0F4A-4F13-B490-A5C6236E54AA}"/>
              </a:ext>
            </a:extLst>
          </p:cNvPr>
          <p:cNvCxnSpPr/>
          <p:nvPr userDrawn="1"/>
        </p:nvCxnSpPr>
        <p:spPr>
          <a:xfrm>
            <a:off x="2" y="153144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2,12 cm vod. -21,8" hidden="1">
            <a:extLst>
              <a:ext uri="{FF2B5EF4-FFF2-40B4-BE49-F238E27FC236}">
                <a16:creationId xmlns:a16="http://schemas.microsoft.com/office/drawing/2014/main" id="{0F91CC95-2793-403A-A886-6F17EFB68E1C}"/>
              </a:ext>
            </a:extLst>
          </p:cNvPr>
          <p:cNvCxnSpPr/>
          <p:nvPr userDrawn="1"/>
        </p:nvCxnSpPr>
        <p:spPr>
          <a:xfrm>
            <a:off x="2" y="7632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Zápatí úč. Y 46,11 cm" hidden="1">
            <a:extLst>
              <a:ext uri="{FF2B5EF4-FFF2-40B4-BE49-F238E27FC236}">
                <a16:creationId xmlns:a16="http://schemas.microsoft.com/office/drawing/2014/main" id="{1CF349FE-93B2-40F0-9731-40E75E516021}"/>
              </a:ext>
            </a:extLst>
          </p:cNvPr>
          <p:cNvCxnSpPr/>
          <p:nvPr userDrawn="1"/>
        </p:nvCxnSpPr>
        <p:spPr>
          <a:xfrm>
            <a:off x="2" y="165996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. linka L okraj X 3,53 cm vod. -30,3" hidden="1">
            <a:extLst>
              <a:ext uri="{FF2B5EF4-FFF2-40B4-BE49-F238E27FC236}">
                <a16:creationId xmlns:a16="http://schemas.microsoft.com/office/drawing/2014/main" id="{65647EC2-B120-43F6-B30C-2134C5ECD10C}"/>
              </a:ext>
            </a:extLst>
          </p:cNvPr>
          <p:cNvCxnSpPr/>
          <p:nvPr userDrawn="1"/>
        </p:nvCxnSpPr>
        <p:spPr>
          <a:xfrm>
            <a:off x="159739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2. linka X 6,23 cm vod. -27,6" hidden="1">
            <a:extLst>
              <a:ext uri="{FF2B5EF4-FFF2-40B4-BE49-F238E27FC236}">
                <a16:creationId xmlns:a16="http://schemas.microsoft.com/office/drawing/2014/main" id="{59D77C36-2E2F-437A-B327-E968700983B2}"/>
              </a:ext>
            </a:extLst>
          </p:cNvPr>
          <p:cNvCxnSpPr/>
          <p:nvPr userDrawn="1"/>
        </p:nvCxnSpPr>
        <p:spPr>
          <a:xfrm>
            <a:off x="28191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. linka X 8,96 cm vod. -24,9" hidden="1">
            <a:extLst>
              <a:ext uri="{FF2B5EF4-FFF2-40B4-BE49-F238E27FC236}">
                <a16:creationId xmlns:a16="http://schemas.microsoft.com/office/drawing/2014/main" id="{C8EE2FAF-483E-4ABF-BAA8-BF297C28B23B}"/>
              </a:ext>
            </a:extLst>
          </p:cNvPr>
          <p:cNvCxnSpPr/>
          <p:nvPr userDrawn="1"/>
        </p:nvCxnSpPr>
        <p:spPr>
          <a:xfrm>
            <a:off x="4054572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4. linka X 11,66 cm vod. -22,2" hidden="1">
            <a:extLst>
              <a:ext uri="{FF2B5EF4-FFF2-40B4-BE49-F238E27FC236}">
                <a16:creationId xmlns:a16="http://schemas.microsoft.com/office/drawing/2014/main" id="{26EC2211-2F0A-40F4-B50D-012B6DDD3FD0}"/>
              </a:ext>
            </a:extLst>
          </p:cNvPr>
          <p:cNvCxnSpPr/>
          <p:nvPr userDrawn="1"/>
        </p:nvCxnSpPr>
        <p:spPr>
          <a:xfrm>
            <a:off x="527637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5. linka X 14,39 cm vod. -19,5" hidden="1">
            <a:extLst>
              <a:ext uri="{FF2B5EF4-FFF2-40B4-BE49-F238E27FC236}">
                <a16:creationId xmlns:a16="http://schemas.microsoft.com/office/drawing/2014/main" id="{F546134B-D7C2-4F52-AD44-063AB86F7D14}"/>
              </a:ext>
            </a:extLst>
          </p:cNvPr>
          <p:cNvCxnSpPr/>
          <p:nvPr userDrawn="1"/>
        </p:nvCxnSpPr>
        <p:spPr>
          <a:xfrm>
            <a:off x="651175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6. linka X 17,09 cm vod. -16,8" hidden="1">
            <a:extLst>
              <a:ext uri="{FF2B5EF4-FFF2-40B4-BE49-F238E27FC236}">
                <a16:creationId xmlns:a16="http://schemas.microsoft.com/office/drawing/2014/main" id="{821A5706-FD7C-4AFA-A30F-73C4385CBDD0}"/>
              </a:ext>
            </a:extLst>
          </p:cNvPr>
          <p:cNvCxnSpPr/>
          <p:nvPr userDrawn="1"/>
        </p:nvCxnSpPr>
        <p:spPr>
          <a:xfrm>
            <a:off x="7733553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7. linka X 19,83 cm vod. -14,0" hidden="1">
            <a:extLst>
              <a:ext uri="{FF2B5EF4-FFF2-40B4-BE49-F238E27FC236}">
                <a16:creationId xmlns:a16="http://schemas.microsoft.com/office/drawing/2014/main" id="{5663AB50-CFC7-4160-82B4-C849435EDD50}"/>
              </a:ext>
            </a:extLst>
          </p:cNvPr>
          <p:cNvCxnSpPr/>
          <p:nvPr userDrawn="1"/>
        </p:nvCxnSpPr>
        <p:spPr>
          <a:xfrm>
            <a:off x="8973456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8. linka X 22,52 cm vod. -11,3" hidden="1">
            <a:extLst>
              <a:ext uri="{FF2B5EF4-FFF2-40B4-BE49-F238E27FC236}">
                <a16:creationId xmlns:a16="http://schemas.microsoft.com/office/drawing/2014/main" id="{DC7E1108-1F1B-40CC-911A-8AE6C5C8D9FC}"/>
              </a:ext>
            </a:extLst>
          </p:cNvPr>
          <p:cNvCxnSpPr/>
          <p:nvPr userDrawn="1"/>
        </p:nvCxnSpPr>
        <p:spPr>
          <a:xfrm>
            <a:off x="10190732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9. linka X 25,26 cm vod. -8,6" hidden="1">
            <a:extLst>
              <a:ext uri="{FF2B5EF4-FFF2-40B4-BE49-F238E27FC236}">
                <a16:creationId xmlns:a16="http://schemas.microsoft.com/office/drawing/2014/main" id="{99981E0F-4E56-4F61-A5AF-F5D6DEA3B6D3}"/>
              </a:ext>
            </a:extLst>
          </p:cNvPr>
          <p:cNvCxnSpPr/>
          <p:nvPr userDrawn="1"/>
        </p:nvCxnSpPr>
        <p:spPr>
          <a:xfrm>
            <a:off x="1143063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10. linka X 27,96 cm vod. -5,9" hidden="1">
            <a:extLst>
              <a:ext uri="{FF2B5EF4-FFF2-40B4-BE49-F238E27FC236}">
                <a16:creationId xmlns:a16="http://schemas.microsoft.com/office/drawing/2014/main" id="{CD194B80-AEC0-403E-951B-8403C393F2FC}"/>
              </a:ext>
            </a:extLst>
          </p:cNvPr>
          <p:cNvCxnSpPr/>
          <p:nvPr userDrawn="1"/>
        </p:nvCxnSpPr>
        <p:spPr>
          <a:xfrm>
            <a:off x="1265243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1. linka 1. sl. zprava X 30,69 cm vod. -3,2" hidden="1">
            <a:extLst>
              <a:ext uri="{FF2B5EF4-FFF2-40B4-BE49-F238E27FC236}">
                <a16:creationId xmlns:a16="http://schemas.microsoft.com/office/drawing/2014/main" id="{F49BFD4D-2F34-48ED-AA5E-4321B73E2D4E}"/>
              </a:ext>
            </a:extLst>
          </p:cNvPr>
          <p:cNvCxnSpPr/>
          <p:nvPr userDrawn="1"/>
        </p:nvCxnSpPr>
        <p:spPr>
          <a:xfrm>
            <a:off x="1388781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12. linka Střed sloupce X 33,39 cm vod. -0,5" hidden="1">
            <a:extLst>
              <a:ext uri="{FF2B5EF4-FFF2-40B4-BE49-F238E27FC236}">
                <a16:creationId xmlns:a16="http://schemas.microsoft.com/office/drawing/2014/main" id="{600E3D1E-5737-485E-B7D1-6D7A75B3B134}"/>
              </a:ext>
            </a:extLst>
          </p:cNvPr>
          <p:cNvCxnSpPr/>
          <p:nvPr userDrawn="1"/>
        </p:nvCxnSpPr>
        <p:spPr>
          <a:xfrm>
            <a:off x="15109616" y="3"/>
            <a:ext cx="0" cy="17243425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13. linka 2. sl. X 36,12 cm vod. 2,2" hidden="1">
            <a:extLst>
              <a:ext uri="{FF2B5EF4-FFF2-40B4-BE49-F238E27FC236}">
                <a16:creationId xmlns:a16="http://schemas.microsoft.com/office/drawing/2014/main" id="{218FDE40-5DCC-401E-BCDC-58A3EA69053D}"/>
              </a:ext>
            </a:extLst>
          </p:cNvPr>
          <p:cNvCxnSpPr/>
          <p:nvPr userDrawn="1"/>
        </p:nvCxnSpPr>
        <p:spPr>
          <a:xfrm>
            <a:off x="16344994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14. linka X 38,82 cm vod. 5,0" hidden="1">
            <a:extLst>
              <a:ext uri="{FF2B5EF4-FFF2-40B4-BE49-F238E27FC236}">
                <a16:creationId xmlns:a16="http://schemas.microsoft.com/office/drawing/2014/main" id="{DCDFB4A8-F23F-4688-A56E-67B3DD9C26B7}"/>
              </a:ext>
            </a:extLst>
          </p:cNvPr>
          <p:cNvCxnSpPr/>
          <p:nvPr userDrawn="1"/>
        </p:nvCxnSpPr>
        <p:spPr>
          <a:xfrm>
            <a:off x="17566795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15. linka X 41,56 cm vod. 7,7" hidden="1">
            <a:extLst>
              <a:ext uri="{FF2B5EF4-FFF2-40B4-BE49-F238E27FC236}">
                <a16:creationId xmlns:a16="http://schemas.microsoft.com/office/drawing/2014/main" id="{D3A07639-2180-40DF-9E3F-7318119E50B0}"/>
              </a:ext>
            </a:extLst>
          </p:cNvPr>
          <p:cNvCxnSpPr/>
          <p:nvPr userDrawn="1"/>
        </p:nvCxnSpPr>
        <p:spPr>
          <a:xfrm>
            <a:off x="1880669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16. linka X 44,26 cm vod. 10,4" hidden="1">
            <a:extLst>
              <a:ext uri="{FF2B5EF4-FFF2-40B4-BE49-F238E27FC236}">
                <a16:creationId xmlns:a16="http://schemas.microsoft.com/office/drawing/2014/main" id="{2A5791A2-9202-4523-A091-CD43D8443539}"/>
              </a:ext>
            </a:extLst>
          </p:cNvPr>
          <p:cNvCxnSpPr/>
          <p:nvPr userDrawn="1"/>
        </p:nvCxnSpPr>
        <p:spPr>
          <a:xfrm>
            <a:off x="2002850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17. linka X 46,99 cm vod. 13,1" hidden="1">
            <a:extLst>
              <a:ext uri="{FF2B5EF4-FFF2-40B4-BE49-F238E27FC236}">
                <a16:creationId xmlns:a16="http://schemas.microsoft.com/office/drawing/2014/main" id="{2F8D5097-BB53-4BD6-947C-431803E4392C}"/>
              </a:ext>
            </a:extLst>
          </p:cNvPr>
          <p:cNvCxnSpPr/>
          <p:nvPr userDrawn="1"/>
        </p:nvCxnSpPr>
        <p:spPr>
          <a:xfrm>
            <a:off x="2126387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8. linka X 49,69 cm vod. 15,8" hidden="1">
            <a:extLst>
              <a:ext uri="{FF2B5EF4-FFF2-40B4-BE49-F238E27FC236}">
                <a16:creationId xmlns:a16="http://schemas.microsoft.com/office/drawing/2014/main" id="{E1898F3A-E235-4DED-82B8-753505980F42}"/>
              </a:ext>
            </a:extLst>
          </p:cNvPr>
          <p:cNvCxnSpPr/>
          <p:nvPr userDrawn="1"/>
        </p:nvCxnSpPr>
        <p:spPr>
          <a:xfrm>
            <a:off x="22485679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19. linka X 52,42 cm vod. 18,5" hidden="1">
            <a:extLst>
              <a:ext uri="{FF2B5EF4-FFF2-40B4-BE49-F238E27FC236}">
                <a16:creationId xmlns:a16="http://schemas.microsoft.com/office/drawing/2014/main" id="{E94170F3-C506-4AF0-BD1F-5F764E76A152}"/>
              </a:ext>
            </a:extLst>
          </p:cNvPr>
          <p:cNvCxnSpPr/>
          <p:nvPr userDrawn="1"/>
        </p:nvCxnSpPr>
        <p:spPr>
          <a:xfrm>
            <a:off x="23721057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20. linka X 55,12 cm vod. 21,3" hidden="1">
            <a:extLst>
              <a:ext uri="{FF2B5EF4-FFF2-40B4-BE49-F238E27FC236}">
                <a16:creationId xmlns:a16="http://schemas.microsoft.com/office/drawing/2014/main" id="{49BB7B72-4633-4C8F-A156-3950BF7B18C5}"/>
              </a:ext>
            </a:extLst>
          </p:cNvPr>
          <p:cNvCxnSpPr/>
          <p:nvPr userDrawn="1"/>
        </p:nvCxnSpPr>
        <p:spPr>
          <a:xfrm>
            <a:off x="2494285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21. linka X 57,86 cm vod. 24,0" hidden="1">
            <a:extLst>
              <a:ext uri="{FF2B5EF4-FFF2-40B4-BE49-F238E27FC236}">
                <a16:creationId xmlns:a16="http://schemas.microsoft.com/office/drawing/2014/main" id="{E8EB1CCD-3BAC-4DD8-A4E7-305BEBA71DE5}"/>
              </a:ext>
            </a:extLst>
          </p:cNvPr>
          <p:cNvCxnSpPr/>
          <p:nvPr userDrawn="1"/>
        </p:nvCxnSpPr>
        <p:spPr>
          <a:xfrm>
            <a:off x="26182761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22. linka X 60,57 cm vod. 26,7" hidden="1">
            <a:extLst>
              <a:ext uri="{FF2B5EF4-FFF2-40B4-BE49-F238E27FC236}">
                <a16:creationId xmlns:a16="http://schemas.microsoft.com/office/drawing/2014/main" id="{A0BDBB00-AE29-4162-B34E-6AE1E40D31E4}"/>
              </a:ext>
            </a:extLst>
          </p:cNvPr>
          <p:cNvCxnSpPr/>
          <p:nvPr userDrawn="1"/>
        </p:nvCxnSpPr>
        <p:spPr>
          <a:xfrm>
            <a:off x="27409088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3. linka P okraj X 63,29 cm vod. 29,4" hidden="1">
            <a:extLst>
              <a:ext uri="{FF2B5EF4-FFF2-40B4-BE49-F238E27FC236}">
                <a16:creationId xmlns:a16="http://schemas.microsoft.com/office/drawing/2014/main" id="{4343F109-2988-4025-AB64-842678D257C2}"/>
              </a:ext>
            </a:extLst>
          </p:cNvPr>
          <p:cNvCxnSpPr/>
          <p:nvPr userDrawn="1"/>
        </p:nvCxnSpPr>
        <p:spPr>
          <a:xfrm>
            <a:off x="28639940" y="3"/>
            <a:ext cx="0" cy="17243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odnadpis úč. Y 6 cm" hidden="1">
            <a:extLst>
              <a:ext uri="{FF2B5EF4-FFF2-40B4-BE49-F238E27FC236}">
                <a16:creationId xmlns:a16="http://schemas.microsoft.com/office/drawing/2014/main" id="{EE97BCA1-0453-4564-A7F0-8DA147B187BA}"/>
              </a:ext>
            </a:extLst>
          </p:cNvPr>
          <p:cNvCxnSpPr/>
          <p:nvPr userDrawn="1"/>
        </p:nvCxnSpPr>
        <p:spPr>
          <a:xfrm>
            <a:off x="2" y="2160000"/>
            <a:ext cx="30654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43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1" r:id="rId5"/>
    <p:sldLayoutId id="2147483810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41" r:id="rId16"/>
    <p:sldLayoutId id="2147483821" r:id="rId17"/>
  </p:sldLayoutIdLst>
  <p:hf hdr="0"/>
  <p:txStyles>
    <p:titleStyle>
      <a:lvl1pPr algn="l" defTabSz="2299037" rtl="0" eaLnBrk="1" latinLnBrk="0" hangingPunct="1">
        <a:lnSpc>
          <a:spcPct val="95000"/>
        </a:lnSpc>
        <a:spcBef>
          <a:spcPct val="0"/>
        </a:spcBef>
        <a:buNone/>
        <a:defRPr sz="7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74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2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48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22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7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71" indent="-457174" algn="l" defTabSz="2299037" rtl="0" eaLnBrk="1" latinLnBrk="0" hangingPunct="1">
        <a:lnSpc>
          <a:spcPct val="105000"/>
        </a:lnSpc>
        <a:spcBef>
          <a:spcPts val="2500"/>
        </a:spcBef>
        <a:buClr>
          <a:schemeClr val="tx1"/>
        </a:buClr>
        <a:buSzPct val="75000"/>
        <a:buFont typeface="Wingdings 2" panose="05020102010507070707" pitchFamily="18" charset="2"/>
        <a:buChar char="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632235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7471872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8621391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9770909" indent="-574760" algn="l" defTabSz="2299037" rtl="0" eaLnBrk="1" latinLnBrk="0" hangingPunct="1">
        <a:lnSpc>
          <a:spcPct val="90000"/>
        </a:lnSpc>
        <a:spcBef>
          <a:spcPts val="1257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951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2299037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3448556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4598075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5747593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6897112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8046631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9196149" algn="l" defTabSz="229903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017" userDrawn="1">
          <p15:clr>
            <a:srgbClr val="F26B43"/>
          </p15:clr>
        </p15:guide>
        <p15:guide id="4" pos="18037" userDrawn="1">
          <p15:clr>
            <a:srgbClr val="F26B43"/>
          </p15:clr>
        </p15:guide>
        <p15:guide id="8" orient="horz" pos="9649" userDrawn="1">
          <p15:clr>
            <a:srgbClr val="F26B43"/>
          </p15:clr>
        </p15:guide>
        <p15:guide id="9" orient="horz" pos="396" userDrawn="1">
          <p15:clr>
            <a:srgbClr val="F26B43"/>
          </p15:clr>
        </p15:guide>
        <p15:guide id="10" orient="horz" pos="1757" userDrawn="1">
          <p15:clr>
            <a:srgbClr val="F26B43"/>
          </p15:clr>
        </p15:guide>
        <p15:guide id="11" orient="horz" pos="1712" userDrawn="1">
          <p15:clr>
            <a:srgbClr val="F26B43"/>
          </p15:clr>
        </p15:guide>
        <p15:guide id="32" orient="horz" pos="1054" userDrawn="1">
          <p15:clr>
            <a:srgbClr val="F26B43"/>
          </p15:clr>
        </p15:guide>
        <p15:guide id="33" pos="187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FD0B8A8-D06D-BA0E-31AA-D8202C17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Využívané finanční produkty</a:t>
            </a:r>
          </a:p>
        </p:txBody>
      </p:sp>
      <p:graphicFrame>
        <p:nvGraphicFramePr>
          <p:cNvPr id="10" name="Zástupný symbol pro graf 16">
            <a:extLst>
              <a:ext uri="{FF2B5EF4-FFF2-40B4-BE49-F238E27FC236}">
                <a16:creationId xmlns:a16="http://schemas.microsoft.com/office/drawing/2014/main" id="{58E123C0-831D-6D6E-A61C-7EF6859BD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398855"/>
              </p:ext>
            </p:extLst>
          </p:nvPr>
        </p:nvGraphicFramePr>
        <p:xfrm>
          <a:off x="1614346" y="1856509"/>
          <a:ext cx="28137107" cy="1299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86CE9803-970C-18B2-7E60-6FB5CAE5F2B0}"/>
              </a:ext>
            </a:extLst>
          </p:cNvPr>
          <p:cNvSpPr txBox="1"/>
          <p:nvPr/>
        </p:nvSpPr>
        <p:spPr>
          <a:xfrm>
            <a:off x="1895707" y="15323126"/>
            <a:ext cx="1822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? Jaké finanční produkty máte?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3A389A0A-6518-06B0-D84C-FE964A87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1600" y="15937200"/>
            <a:ext cx="23544000" cy="1270800"/>
          </a:xfrm>
        </p:spPr>
        <p:txBody>
          <a:bodyPr/>
          <a:lstStyle/>
          <a:p>
            <a:r>
              <a:rPr lang="cs-CZ" dirty="0"/>
              <a:t>Jak se dostat k investičnímu cíli?</a:t>
            </a:r>
          </a:p>
        </p:txBody>
      </p:sp>
      <p:sp>
        <p:nvSpPr>
          <p:cNvPr id="13" name="Zástupný symbol pro datum 3">
            <a:extLst>
              <a:ext uri="{FF2B5EF4-FFF2-40B4-BE49-F238E27FC236}">
                <a16:creationId xmlns:a16="http://schemas.microsoft.com/office/drawing/2014/main" id="{F4FADA12-D5D1-CE4B-DFAE-B77950E2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4347" y="15937200"/>
            <a:ext cx="1944000" cy="1270800"/>
          </a:xfrm>
        </p:spPr>
        <p:txBody>
          <a:bodyPr/>
          <a:lstStyle/>
          <a:p>
            <a:fld id="{0D5C89BA-8137-4C8D-BF35-8474D2CD2524}" type="datetime1">
              <a:rPr lang="cs-CZ" smtClean="0"/>
              <a:t>20.06.2023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46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683D557-BEEA-8F1A-06E6-E0CDFE3D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Akciový index S&amp;P 500</a:t>
            </a: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AC23551A-7771-4C6F-BD3A-50B08C4BE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179150"/>
              </p:ext>
            </p:extLst>
          </p:nvPr>
        </p:nvGraphicFramePr>
        <p:xfrm>
          <a:off x="1614347" y="3858322"/>
          <a:ext cx="28197618" cy="1008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49F237D4-0F28-F1DB-1782-2F52B8D7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1600" y="15937200"/>
            <a:ext cx="23544000" cy="1270800"/>
          </a:xfrm>
        </p:spPr>
        <p:txBody>
          <a:bodyPr/>
          <a:lstStyle/>
          <a:p>
            <a:r>
              <a:rPr lang="cs-CZ" dirty="0"/>
              <a:t>Jak se dostat k investičnímu cíli?</a:t>
            </a:r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1BB48BDC-7704-B4CC-AC3B-190B45FE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4347" y="15937200"/>
            <a:ext cx="1944000" cy="1270800"/>
          </a:xfrm>
        </p:spPr>
        <p:txBody>
          <a:bodyPr/>
          <a:lstStyle/>
          <a:p>
            <a:fld id="{0D5C89BA-8137-4C8D-BF35-8474D2CD2524}" type="datetime1">
              <a:rPr lang="cs-CZ" smtClean="0"/>
              <a:t>20.06.2023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56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683D557-BEEA-8F1A-06E6-E0CDFE3D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S&amp;P 500 versus J&amp;T </a:t>
            </a:r>
            <a:r>
              <a:rPr lang="cs-CZ" dirty="0" err="1"/>
              <a:t>Opportunity</a:t>
            </a:r>
            <a:endParaRPr lang="cs-CZ" dirty="0"/>
          </a:p>
        </p:txBody>
      </p:sp>
      <p:graphicFrame>
        <p:nvGraphicFramePr>
          <p:cNvPr id="7" name="Chart 4">
            <a:extLst>
              <a:ext uri="{FF2B5EF4-FFF2-40B4-BE49-F238E27FC236}">
                <a16:creationId xmlns:a16="http://schemas.microsoft.com/office/drawing/2014/main" id="{808F2F51-53BB-4AC3-BE91-1E25A7B73F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644853"/>
              </p:ext>
            </p:extLst>
          </p:nvPr>
        </p:nvGraphicFramePr>
        <p:xfrm>
          <a:off x="1614347" y="2717800"/>
          <a:ext cx="28197618" cy="1242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D77E9485-AC30-9C3E-840B-45CD1F5A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1600" y="15937200"/>
            <a:ext cx="23544000" cy="1270800"/>
          </a:xfrm>
        </p:spPr>
        <p:txBody>
          <a:bodyPr/>
          <a:lstStyle/>
          <a:p>
            <a:r>
              <a:rPr lang="cs-CZ" dirty="0"/>
              <a:t>Jak se dostat k investičnímu cíli?</a:t>
            </a:r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270AD61E-766D-FAAC-C685-E4DEE0D4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4347" y="15937200"/>
            <a:ext cx="1944000" cy="1270800"/>
          </a:xfrm>
        </p:spPr>
        <p:txBody>
          <a:bodyPr/>
          <a:lstStyle/>
          <a:p>
            <a:fld id="{0D5C89BA-8137-4C8D-BF35-8474D2CD2524}" type="datetime1">
              <a:rPr lang="cs-CZ" smtClean="0"/>
              <a:t>20.06.2023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63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FD0B8A8-D06D-BA0E-31AA-D8202C17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Bariéry většího zájmu o investice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6CE9803-970C-18B2-7E60-6FB5CAE5F2B0}"/>
              </a:ext>
            </a:extLst>
          </p:cNvPr>
          <p:cNvSpPr txBox="1"/>
          <p:nvPr/>
        </p:nvSpPr>
        <p:spPr>
          <a:xfrm>
            <a:off x="1895707" y="15323126"/>
            <a:ext cx="1822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+mj-lt"/>
              </a:rPr>
              <a:t>? Co vám brání více se zajímat o investice?</a:t>
            </a:r>
          </a:p>
        </p:txBody>
      </p:sp>
      <p:graphicFrame>
        <p:nvGraphicFramePr>
          <p:cNvPr id="2" name="Zástupný symbol pro graf 16">
            <a:extLst>
              <a:ext uri="{FF2B5EF4-FFF2-40B4-BE49-F238E27FC236}">
                <a16:creationId xmlns:a16="http://schemas.microsoft.com/office/drawing/2014/main" id="{B5666AF2-F211-ABC5-A098-AA422C809B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436169"/>
              </p:ext>
            </p:extLst>
          </p:nvPr>
        </p:nvGraphicFramePr>
        <p:xfrm>
          <a:off x="1614347" y="2418165"/>
          <a:ext cx="27978962" cy="12683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94EB9E63-3D3A-43C5-0E4A-9EC5269D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1600" y="15937200"/>
            <a:ext cx="23544000" cy="1270800"/>
          </a:xfrm>
        </p:spPr>
        <p:txBody>
          <a:bodyPr/>
          <a:lstStyle/>
          <a:p>
            <a:r>
              <a:rPr lang="cs-CZ" dirty="0"/>
              <a:t>Jak se dostat k investičnímu cíli?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5058B032-9A02-3332-1AD4-989DAB428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4347" y="15937200"/>
            <a:ext cx="1944000" cy="1270800"/>
          </a:xfrm>
        </p:spPr>
        <p:txBody>
          <a:bodyPr/>
          <a:lstStyle/>
          <a:p>
            <a:fld id="{0D5C89BA-8137-4C8D-BF35-8474D2CD2524}" type="datetime1">
              <a:rPr lang="cs-CZ" smtClean="0"/>
              <a:t>20.06.2023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72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3D615BC-2245-4A7A-91B3-852DCB65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se dostat k investičnímu cíli?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1619FF-E6E8-676F-95FF-570D6718D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89BA-8137-4C8D-BF35-8474D2CD2524}" type="datetime1">
              <a:rPr lang="cs-CZ" smtClean="0"/>
              <a:t>20.06.2023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DCC4BA5-D7F2-9002-4F54-C3839DE8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Alokace portfolia</a:t>
            </a:r>
          </a:p>
        </p:txBody>
      </p:sp>
      <p:pic>
        <p:nvPicPr>
          <p:cNvPr id="13" name="Obrázek 12" descr="Obsah obrázku kruh, text, snímek obrazovky, Písmo&#10;&#10;Popis byl vytvořen automaticky">
            <a:extLst>
              <a:ext uri="{FF2B5EF4-FFF2-40B4-BE49-F238E27FC236}">
                <a16:creationId xmlns:a16="http://schemas.microsoft.com/office/drawing/2014/main" id="{3687FE9E-D2A7-4675-FA0E-DC562F659E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6591" r="6089" b="11061"/>
          <a:stretch/>
        </p:blipFill>
        <p:spPr>
          <a:xfrm>
            <a:off x="623157" y="4469169"/>
            <a:ext cx="7523315" cy="7196256"/>
          </a:xfrm>
          <a:prstGeom prst="rect">
            <a:avLst/>
          </a:prstGeom>
        </p:spPr>
      </p:pic>
      <p:pic>
        <p:nvPicPr>
          <p:cNvPr id="15" name="Obrázek 14" descr="Obsah obrázku kruh, snímek obrazovky, Grafika, text&#10;&#10;Popis byl vytvořen automaticky">
            <a:extLst>
              <a:ext uri="{FF2B5EF4-FFF2-40B4-BE49-F238E27FC236}">
                <a16:creationId xmlns:a16="http://schemas.microsoft.com/office/drawing/2014/main" id="{3F9FBAA8-962A-B70E-3306-09013E8BE7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t="4965" r="7557" b="8681"/>
          <a:stretch/>
        </p:blipFill>
        <p:spPr>
          <a:xfrm>
            <a:off x="15229150" y="4246488"/>
            <a:ext cx="7523315" cy="7661791"/>
          </a:xfrm>
          <a:prstGeom prst="rect">
            <a:avLst/>
          </a:prstGeom>
        </p:spPr>
      </p:pic>
      <p:pic>
        <p:nvPicPr>
          <p:cNvPr id="17" name="Obrázek 16" descr="Obsah obrázku kruh, snímek obrazovky, text, Grafika&#10;&#10;Popis byl vytvořen automaticky">
            <a:extLst>
              <a:ext uri="{FF2B5EF4-FFF2-40B4-BE49-F238E27FC236}">
                <a16:creationId xmlns:a16="http://schemas.microsoft.com/office/drawing/2014/main" id="{D1F9C7CE-250B-FBFE-E298-B8DA395E7F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6678" r="7168" b="12190"/>
          <a:stretch/>
        </p:blipFill>
        <p:spPr>
          <a:xfrm>
            <a:off x="22752464" y="4347336"/>
            <a:ext cx="7523315" cy="719844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D3894A0A-AA1E-AC3B-5467-AF5BD7D5A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207" y="14557518"/>
            <a:ext cx="8572500" cy="857250"/>
          </a:xfrm>
          <a:prstGeom prst="rect">
            <a:avLst/>
          </a:prstGeom>
        </p:spPr>
      </p:pic>
      <p:pic>
        <p:nvPicPr>
          <p:cNvPr id="21" name="Obrázek 20" descr="Obsah obrázku text, kruh, snímek obrazovky, Písmo&#10;&#10;Popis byl vytvořen automaticky">
            <a:extLst>
              <a:ext uri="{FF2B5EF4-FFF2-40B4-BE49-F238E27FC236}">
                <a16:creationId xmlns:a16="http://schemas.microsoft.com/office/drawing/2014/main" id="{4AC6EF8A-4EB5-598F-07FF-6620988ABE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4821" r="5854" b="8826"/>
          <a:stretch/>
        </p:blipFill>
        <p:spPr>
          <a:xfrm>
            <a:off x="8007734" y="4217360"/>
            <a:ext cx="7523315" cy="76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4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DCC4BA5-D7F2-9002-4F54-C3839DE8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Alokace portfolia</a:t>
            </a:r>
          </a:p>
        </p:txBody>
      </p:sp>
      <p:pic>
        <p:nvPicPr>
          <p:cNvPr id="13" name="Obrázek 12" descr="Obsah obrázku kruh, text, snímek obrazovky, Písmo&#10;&#10;Popis byl vytvořen automaticky">
            <a:extLst>
              <a:ext uri="{FF2B5EF4-FFF2-40B4-BE49-F238E27FC236}">
                <a16:creationId xmlns:a16="http://schemas.microsoft.com/office/drawing/2014/main" id="{3687FE9E-D2A7-4675-FA0E-DC562F659E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6591" r="6089" b="11061"/>
          <a:stretch/>
        </p:blipFill>
        <p:spPr>
          <a:xfrm>
            <a:off x="623157" y="4469169"/>
            <a:ext cx="7523315" cy="7196256"/>
          </a:xfrm>
          <a:prstGeom prst="rect">
            <a:avLst/>
          </a:prstGeom>
        </p:spPr>
      </p:pic>
      <p:pic>
        <p:nvPicPr>
          <p:cNvPr id="15" name="Obrázek 14" descr="Obsah obrázku kruh, snímek obrazovky, Grafika, text&#10;&#10;Popis byl vytvořen automaticky">
            <a:extLst>
              <a:ext uri="{FF2B5EF4-FFF2-40B4-BE49-F238E27FC236}">
                <a16:creationId xmlns:a16="http://schemas.microsoft.com/office/drawing/2014/main" id="{3F9FBAA8-962A-B70E-3306-09013E8BE7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t="4965" r="7557" b="8681"/>
          <a:stretch/>
        </p:blipFill>
        <p:spPr>
          <a:xfrm>
            <a:off x="15229150" y="4246488"/>
            <a:ext cx="7523315" cy="7661791"/>
          </a:xfrm>
          <a:prstGeom prst="rect">
            <a:avLst/>
          </a:prstGeom>
        </p:spPr>
      </p:pic>
      <p:pic>
        <p:nvPicPr>
          <p:cNvPr id="17" name="Obrázek 16" descr="Obsah obrázku kruh, snímek obrazovky, text, Grafika&#10;&#10;Popis byl vytvořen automaticky">
            <a:extLst>
              <a:ext uri="{FF2B5EF4-FFF2-40B4-BE49-F238E27FC236}">
                <a16:creationId xmlns:a16="http://schemas.microsoft.com/office/drawing/2014/main" id="{D1F9C7CE-250B-FBFE-E298-B8DA395E7F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6678" r="7168" b="12190"/>
          <a:stretch/>
        </p:blipFill>
        <p:spPr>
          <a:xfrm>
            <a:off x="22752464" y="4347336"/>
            <a:ext cx="7523315" cy="719844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D3894A0A-AA1E-AC3B-5467-AF5BD7D5A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207" y="14557518"/>
            <a:ext cx="8572500" cy="857250"/>
          </a:xfrm>
          <a:prstGeom prst="rect">
            <a:avLst/>
          </a:prstGeom>
        </p:spPr>
      </p:pic>
      <p:pic>
        <p:nvPicPr>
          <p:cNvPr id="21" name="Obrázek 20" descr="Obsah obrázku text, kruh, snímek obrazovky, Písmo&#10;&#10;Popis byl vytvořen automaticky">
            <a:extLst>
              <a:ext uri="{FF2B5EF4-FFF2-40B4-BE49-F238E27FC236}">
                <a16:creationId xmlns:a16="http://schemas.microsoft.com/office/drawing/2014/main" id="{4AC6EF8A-4EB5-598F-07FF-6620988ABE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4821" r="5854" b="8826"/>
          <a:stretch/>
        </p:blipFill>
        <p:spPr>
          <a:xfrm>
            <a:off x="8007734" y="4217360"/>
            <a:ext cx="7523315" cy="7615762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13C8BBCC-6116-B2B1-485F-1601C2FB3AEC}"/>
              </a:ext>
            </a:extLst>
          </p:cNvPr>
          <p:cNvSpPr txBox="1"/>
          <p:nvPr/>
        </p:nvSpPr>
        <p:spPr>
          <a:xfrm>
            <a:off x="2576945" y="7564582"/>
            <a:ext cx="3408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J&amp;T LIFE Stabilní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DC6AF08-CC6B-A933-193C-6BBF2979FBC1}"/>
              </a:ext>
            </a:extLst>
          </p:cNvPr>
          <p:cNvSpPr txBox="1"/>
          <p:nvPr/>
        </p:nvSpPr>
        <p:spPr>
          <a:xfrm>
            <a:off x="9961522" y="7415662"/>
            <a:ext cx="3408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J&amp;T LIFE Konzervativní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53870AA-1538-CE96-1AB8-86EA695A4EDB}"/>
              </a:ext>
            </a:extLst>
          </p:cNvPr>
          <p:cNvSpPr txBox="1"/>
          <p:nvPr/>
        </p:nvSpPr>
        <p:spPr>
          <a:xfrm>
            <a:off x="17437647" y="7405577"/>
            <a:ext cx="3408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J&amp;T LIFE Balancovaný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0E98453-AE27-6A56-F278-303B358A9CB4}"/>
              </a:ext>
            </a:extLst>
          </p:cNvPr>
          <p:cNvSpPr txBox="1"/>
          <p:nvPr/>
        </p:nvSpPr>
        <p:spPr>
          <a:xfrm>
            <a:off x="24810012" y="7415663"/>
            <a:ext cx="3408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J&amp;T LIFE Dynamický</a:t>
            </a:r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8EF6F4EE-10D6-1243-AA88-747575B4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1600" y="15937200"/>
            <a:ext cx="23544000" cy="1270800"/>
          </a:xfrm>
        </p:spPr>
        <p:txBody>
          <a:bodyPr/>
          <a:lstStyle/>
          <a:p>
            <a:r>
              <a:rPr lang="cs-CZ" dirty="0"/>
              <a:t>Jak se dostat k investičnímu cíli?</a:t>
            </a:r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2978413B-3738-0A61-A332-EDAF21CE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4347" y="15937200"/>
            <a:ext cx="1944000" cy="1270800"/>
          </a:xfrm>
        </p:spPr>
        <p:txBody>
          <a:bodyPr/>
          <a:lstStyle/>
          <a:p>
            <a:fld id="{0D5C89BA-8137-4C8D-BF35-8474D2CD2524}" type="datetime1">
              <a:rPr lang="cs-CZ" smtClean="0"/>
              <a:t>20.06.2023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46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D9E18D-9A3B-9892-2162-AC12D3FB4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89BA-8137-4C8D-BF35-8474D2CD2524}" type="datetime1">
              <a:rPr lang="cs-CZ" smtClean="0"/>
              <a:t>20.06.2023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14E667D-96CB-3D1E-F4D0-87597CD4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Inflace a hodnota vkladu v čase</a:t>
            </a:r>
          </a:p>
        </p:txBody>
      </p:sp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64114F55-0C22-439C-9E32-B7A76A7895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229014"/>
              </p:ext>
            </p:extLst>
          </p:nvPr>
        </p:nvGraphicFramePr>
        <p:xfrm>
          <a:off x="1614347" y="2717800"/>
          <a:ext cx="28197618" cy="12849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65F23A12-E834-3C1E-8371-2B7F0CB5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1600" y="15937200"/>
            <a:ext cx="23544000" cy="1270800"/>
          </a:xfrm>
        </p:spPr>
        <p:txBody>
          <a:bodyPr/>
          <a:lstStyle/>
          <a:p>
            <a:r>
              <a:rPr lang="cs-CZ" dirty="0"/>
              <a:t>Jak se dostat k investičnímu cíli?</a:t>
            </a:r>
          </a:p>
        </p:txBody>
      </p:sp>
    </p:spTree>
    <p:extLst>
      <p:ext uri="{BB962C8B-B14F-4D97-AF65-F5344CB8AC3E}">
        <p14:creationId xmlns:p14="http://schemas.microsoft.com/office/powerpoint/2010/main" val="411285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D9E18D-9A3B-9892-2162-AC12D3FB4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89BA-8137-4C8D-BF35-8474D2CD2524}" type="datetime1">
              <a:rPr lang="cs-CZ" smtClean="0"/>
              <a:t>20.06.2023</a:t>
            </a:fld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14E667D-96CB-3D1E-F4D0-87597CD4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 inflace</a:t>
            </a:r>
          </a:p>
        </p:txBody>
      </p:sp>
      <p:graphicFrame>
        <p:nvGraphicFramePr>
          <p:cNvPr id="8" name="Chart 8">
            <a:extLst>
              <a:ext uri="{FF2B5EF4-FFF2-40B4-BE49-F238E27FC236}">
                <a16:creationId xmlns:a16="http://schemas.microsoft.com/office/drawing/2014/main" id="{37ECAA75-4DC8-4FAE-B1A3-B0CD70E970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332600"/>
              </p:ext>
            </p:extLst>
          </p:nvPr>
        </p:nvGraphicFramePr>
        <p:xfrm>
          <a:off x="1614347" y="3367667"/>
          <a:ext cx="28197618" cy="11597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9F7695F4-3F05-5544-A59A-38EEF3A94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1600" y="15937200"/>
            <a:ext cx="23544000" cy="1270800"/>
          </a:xfrm>
        </p:spPr>
        <p:txBody>
          <a:bodyPr/>
          <a:lstStyle/>
          <a:p>
            <a:r>
              <a:rPr lang="cs-CZ" dirty="0"/>
              <a:t>Jak se dostat k investičnímu cíli?</a:t>
            </a:r>
          </a:p>
        </p:txBody>
      </p:sp>
    </p:spTree>
    <p:extLst>
      <p:ext uri="{BB962C8B-B14F-4D97-AF65-F5344CB8AC3E}">
        <p14:creationId xmlns:p14="http://schemas.microsoft.com/office/powerpoint/2010/main" val="327052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FD0B8A8-D06D-BA0E-31AA-D8202C17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mých investic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6CE9803-970C-18B2-7E60-6FB5CAE5F2B0}"/>
              </a:ext>
            </a:extLst>
          </p:cNvPr>
          <p:cNvSpPr txBox="1"/>
          <p:nvPr/>
        </p:nvSpPr>
        <p:spPr>
          <a:xfrm>
            <a:off x="1895707" y="15323126"/>
            <a:ext cx="1822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+mj-lt"/>
              </a:rPr>
              <a:t>? Když byste vlastními slovy měl/a shrnout, co je Vás investiční cíl, co by to bylo?</a:t>
            </a:r>
          </a:p>
        </p:txBody>
      </p:sp>
      <p:graphicFrame>
        <p:nvGraphicFramePr>
          <p:cNvPr id="3" name="Zástupný symbol pro graf 16">
            <a:extLst>
              <a:ext uri="{FF2B5EF4-FFF2-40B4-BE49-F238E27FC236}">
                <a16:creationId xmlns:a16="http://schemas.microsoft.com/office/drawing/2014/main" id="{AAE4324B-3A5A-50BE-210E-23DDD2F303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178962"/>
              </p:ext>
            </p:extLst>
          </p:nvPr>
        </p:nvGraphicFramePr>
        <p:xfrm>
          <a:off x="1271238" y="1895706"/>
          <a:ext cx="28301796" cy="1342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8DA5E9C9-DC77-8DC7-C77E-62D6C292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1600" y="15937200"/>
            <a:ext cx="23544000" cy="1270800"/>
          </a:xfrm>
        </p:spPr>
        <p:txBody>
          <a:bodyPr/>
          <a:lstStyle/>
          <a:p>
            <a:r>
              <a:rPr lang="cs-CZ" dirty="0"/>
              <a:t>Jak se dostat k investičnímu cíli?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8D5C9E7-8EAD-D738-0A32-61978112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4347" y="15937200"/>
            <a:ext cx="1944000" cy="1270800"/>
          </a:xfrm>
        </p:spPr>
        <p:txBody>
          <a:bodyPr/>
          <a:lstStyle/>
          <a:p>
            <a:fld id="{0D5C89BA-8137-4C8D-BF35-8474D2CD2524}" type="datetime1">
              <a:rPr lang="cs-CZ" smtClean="0"/>
              <a:t>20.06.2023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49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D9E18D-9A3B-9892-2162-AC12D3FB4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89BA-8137-4C8D-BF35-8474D2CD2524}" type="datetime1">
              <a:rPr lang="cs-CZ" smtClean="0"/>
              <a:t>20.06.2023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14E667D-96CB-3D1E-F4D0-87597CD4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portfolia v čase</a:t>
            </a:r>
          </a:p>
        </p:txBody>
      </p:sp>
      <p:graphicFrame>
        <p:nvGraphicFramePr>
          <p:cNvPr id="8" name="Chart 6">
            <a:extLst>
              <a:ext uri="{FF2B5EF4-FFF2-40B4-BE49-F238E27FC236}">
                <a16:creationId xmlns:a16="http://schemas.microsoft.com/office/drawing/2014/main" id="{FFE7EB31-AE96-42B8-8AD9-F5AC5DE62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391668"/>
              </p:ext>
            </p:extLst>
          </p:nvPr>
        </p:nvGraphicFramePr>
        <p:xfrm>
          <a:off x="2021425" y="2393576"/>
          <a:ext cx="27454528" cy="1272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7197E656-5B7F-7A1C-3275-530E5219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1600" y="15937200"/>
            <a:ext cx="23544000" cy="1270800"/>
          </a:xfrm>
        </p:spPr>
        <p:txBody>
          <a:bodyPr/>
          <a:lstStyle/>
          <a:p>
            <a:r>
              <a:rPr lang="cs-CZ" dirty="0"/>
              <a:t>Jak se dostat k investičnímu cíli?</a:t>
            </a:r>
          </a:p>
        </p:txBody>
      </p:sp>
    </p:spTree>
    <p:extLst>
      <p:ext uri="{BB962C8B-B14F-4D97-AF65-F5344CB8AC3E}">
        <p14:creationId xmlns:p14="http://schemas.microsoft.com/office/powerpoint/2010/main" val="268331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14E667D-96CB-3D1E-F4D0-87597CD4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Výše měsíční investice na získání 3 milionů korun za 20 let</a:t>
            </a:r>
          </a:p>
        </p:txBody>
      </p:sp>
      <p:graphicFrame>
        <p:nvGraphicFramePr>
          <p:cNvPr id="8" name="Chart 4">
            <a:extLst>
              <a:ext uri="{FF2B5EF4-FFF2-40B4-BE49-F238E27FC236}">
                <a16:creationId xmlns:a16="http://schemas.microsoft.com/office/drawing/2014/main" id="{C85D496D-963C-56F1-6F3F-CE18448B3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684793"/>
              </p:ext>
            </p:extLst>
          </p:nvPr>
        </p:nvGraphicFramePr>
        <p:xfrm>
          <a:off x="1614347" y="2966224"/>
          <a:ext cx="28197617" cy="1206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7F581D2E-AB5A-2520-5B6F-309A4AA8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1600" y="15937200"/>
            <a:ext cx="23544000" cy="1270800"/>
          </a:xfrm>
        </p:spPr>
        <p:txBody>
          <a:bodyPr/>
          <a:lstStyle/>
          <a:p>
            <a:r>
              <a:rPr lang="cs-CZ" dirty="0"/>
              <a:t>Jak se dostat k investičnímu cíli?</a:t>
            </a:r>
          </a:p>
        </p:txBody>
      </p:sp>
      <p:sp>
        <p:nvSpPr>
          <p:cNvPr id="10" name="Zástupný symbol pro datum 3">
            <a:extLst>
              <a:ext uri="{FF2B5EF4-FFF2-40B4-BE49-F238E27FC236}">
                <a16:creationId xmlns:a16="http://schemas.microsoft.com/office/drawing/2014/main" id="{2A0B9608-4EAF-7DFD-872B-666BB450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4347" y="15937200"/>
            <a:ext cx="1944000" cy="1270800"/>
          </a:xfrm>
        </p:spPr>
        <p:txBody>
          <a:bodyPr/>
          <a:lstStyle/>
          <a:p>
            <a:fld id="{0D5C89BA-8137-4C8D-BF35-8474D2CD2524}" type="datetime1">
              <a:rPr lang="cs-CZ" smtClean="0"/>
              <a:t>20.06.2023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56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FD0B8A8-D06D-BA0E-31AA-D8202C17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vlastních prostředků pro získání 3 milionů korun za 20 let</a:t>
            </a:r>
          </a:p>
        </p:txBody>
      </p:sp>
      <p:graphicFrame>
        <p:nvGraphicFramePr>
          <p:cNvPr id="2" name="Chart 2">
            <a:extLst>
              <a:ext uri="{FF2B5EF4-FFF2-40B4-BE49-F238E27FC236}">
                <a16:creationId xmlns:a16="http://schemas.microsoft.com/office/drawing/2014/main" id="{7CCAC351-E149-DCA5-154C-A6B8D73A0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779416"/>
              </p:ext>
            </p:extLst>
          </p:nvPr>
        </p:nvGraphicFramePr>
        <p:xfrm>
          <a:off x="1614347" y="3367668"/>
          <a:ext cx="28181712" cy="1135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464D7984-AB3D-236C-7BFF-7C924030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1600" y="15937200"/>
            <a:ext cx="23544000" cy="1270800"/>
          </a:xfrm>
        </p:spPr>
        <p:txBody>
          <a:bodyPr/>
          <a:lstStyle/>
          <a:p>
            <a:r>
              <a:rPr lang="cs-CZ" dirty="0"/>
              <a:t>Jak se dostat k investičnímu cíli?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A5922CA5-9C47-2A8F-7162-7E04957C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4347" y="15937200"/>
            <a:ext cx="1944000" cy="1270800"/>
          </a:xfrm>
        </p:spPr>
        <p:txBody>
          <a:bodyPr/>
          <a:lstStyle/>
          <a:p>
            <a:fld id="{0D5C89BA-8137-4C8D-BF35-8474D2CD2524}" type="datetime1">
              <a:rPr lang="cs-CZ" smtClean="0"/>
              <a:t>20.06.2023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1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FD0B8A8-D06D-BA0E-31AA-D8202C17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Využívané investice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6CE9803-970C-18B2-7E60-6FB5CAE5F2B0}"/>
              </a:ext>
            </a:extLst>
          </p:cNvPr>
          <p:cNvSpPr txBox="1"/>
          <p:nvPr/>
        </p:nvSpPr>
        <p:spPr>
          <a:xfrm>
            <a:off x="1895707" y="15323126"/>
            <a:ext cx="1822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? Jaké investiční produkty máte?</a:t>
            </a:r>
          </a:p>
        </p:txBody>
      </p:sp>
      <p:graphicFrame>
        <p:nvGraphicFramePr>
          <p:cNvPr id="2" name="Zástupný symbol pro graf 16">
            <a:extLst>
              <a:ext uri="{FF2B5EF4-FFF2-40B4-BE49-F238E27FC236}">
                <a16:creationId xmlns:a16="http://schemas.microsoft.com/office/drawing/2014/main" id="{1CE12A02-08E8-2F68-1D0E-062DD9887A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318452"/>
              </p:ext>
            </p:extLst>
          </p:nvPr>
        </p:nvGraphicFramePr>
        <p:xfrm>
          <a:off x="1895707" y="2913399"/>
          <a:ext cx="27677327" cy="1194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64F5AC6-C13F-717D-3C3D-85D296FF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1600" y="15937200"/>
            <a:ext cx="23544000" cy="1270800"/>
          </a:xfrm>
        </p:spPr>
        <p:txBody>
          <a:bodyPr/>
          <a:lstStyle/>
          <a:p>
            <a:r>
              <a:rPr lang="cs-CZ" dirty="0"/>
              <a:t>Jak se dostat k investičnímu cíli?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4FF062-497A-99D0-B0FC-83849AAB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4347" y="15937200"/>
            <a:ext cx="1944000" cy="1270800"/>
          </a:xfrm>
        </p:spPr>
        <p:txBody>
          <a:bodyPr/>
          <a:lstStyle/>
          <a:p>
            <a:fld id="{0D5C89BA-8137-4C8D-BF35-8474D2CD2524}" type="datetime1">
              <a:rPr lang="cs-CZ" smtClean="0"/>
              <a:t>20.06.2023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12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FD0B8A8-D06D-BA0E-31AA-D8202C17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Stávající a plánované investice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6CE9803-970C-18B2-7E60-6FB5CAE5F2B0}"/>
              </a:ext>
            </a:extLst>
          </p:cNvPr>
          <p:cNvSpPr txBox="1"/>
          <p:nvPr/>
        </p:nvSpPr>
        <p:spPr>
          <a:xfrm>
            <a:off x="1895707" y="15323126"/>
            <a:ext cx="1822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? Které z uvedených produktů máte a které si plánujete v horizontu 12 měsíců pořídit?</a:t>
            </a:r>
          </a:p>
        </p:txBody>
      </p:sp>
      <p:graphicFrame>
        <p:nvGraphicFramePr>
          <p:cNvPr id="2" name="Zástupný symbol pro graf 16">
            <a:extLst>
              <a:ext uri="{FF2B5EF4-FFF2-40B4-BE49-F238E27FC236}">
                <a16:creationId xmlns:a16="http://schemas.microsoft.com/office/drawing/2014/main" id="{FC4F8A62-9EBA-28BA-30F4-233F930F2E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335278"/>
              </p:ext>
            </p:extLst>
          </p:nvPr>
        </p:nvGraphicFramePr>
        <p:xfrm>
          <a:off x="1592044" y="2274849"/>
          <a:ext cx="28137106" cy="13417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0DD4B72B-DB70-E3D3-2673-D2B809FD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1600" y="15937200"/>
            <a:ext cx="23544000" cy="1270800"/>
          </a:xfrm>
        </p:spPr>
        <p:txBody>
          <a:bodyPr/>
          <a:lstStyle/>
          <a:p>
            <a:r>
              <a:rPr lang="cs-CZ" dirty="0"/>
              <a:t>Jak se dostat k investičnímu cíli?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67961847-D684-C603-E52B-E1155F2C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4347" y="15937200"/>
            <a:ext cx="1944000" cy="1270800"/>
          </a:xfrm>
        </p:spPr>
        <p:txBody>
          <a:bodyPr/>
          <a:lstStyle/>
          <a:p>
            <a:fld id="{0D5C89BA-8137-4C8D-BF35-8474D2CD2524}" type="datetime1">
              <a:rPr lang="cs-CZ" smtClean="0"/>
              <a:t>20.06.2023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050718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í snímky">
  <a:themeElements>
    <a:clrScheme name="JT Banka">
      <a:dk1>
        <a:srgbClr val="323232"/>
      </a:dk1>
      <a:lt1>
        <a:sysClr val="window" lastClr="FFFFFF"/>
      </a:lt1>
      <a:dk2>
        <a:srgbClr val="005F55"/>
      </a:dk2>
      <a:lt2>
        <a:srgbClr val="919294"/>
      </a:lt2>
      <a:accent1>
        <a:srgbClr val="B8A875"/>
      </a:accent1>
      <a:accent2>
        <a:srgbClr val="005F55"/>
      </a:accent2>
      <a:accent3>
        <a:srgbClr val="8C815F"/>
      </a:accent3>
      <a:accent4>
        <a:srgbClr val="002624"/>
      </a:accent4>
      <a:accent5>
        <a:srgbClr val="C0B592"/>
      </a:accent5>
      <a:accent6>
        <a:srgbClr val="009182"/>
      </a:accent6>
      <a:hlink>
        <a:srgbClr val="B8A875"/>
      </a:hlink>
      <a:folHlink>
        <a:srgbClr val="B8A8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JT Emerald – základní barva (výhradně jako barva pozadí)">
      <a:srgbClr val="002624"/>
    </a:custClr>
    <a:custClr name="JT Emerald Medium – základní barva (nadpisy, grafy, rámečky a elementy na bílém i Emerald pozadí)">
      <a:srgbClr val="005F55"/>
    </a:custClr>
    <a:custClr name="JT Silver – základní barva (logo, claim, linky grafů na bílém pozadí)">
      <a:srgbClr val="919294"/>
    </a:custClr>
    <a:custClr name="JT Gold – základní barva (nadpisy, grafy, rámečky a elementy na bílém i Emerald pozadí)">
      <a:srgbClr val="B8A875"/>
    </a:custClr>
    <a:custClr name="JT Faded Black – základní barva (texty na bílém pozadí)">
      <a:srgbClr val="32323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Emerald Dark – doplňková barva">
      <a:srgbClr val="001919"/>
    </a:custClr>
    <a:custClr name="JT Emerald Bright – doplňková barva (grafika a texty na pozadí Emerald)">
      <a:srgbClr val="009182"/>
    </a:custClr>
    <a:custClr name="JT Emerald Pale – doplňková barva (podbarvení řádků v tabulkách, grafy)">
      <a:srgbClr val="D2E9E7"/>
    </a:custClr>
    <a:custClr name="JT Gold Dark – doplňková barva (malé texty na bílém pozadí)">
      <a:srgbClr val="8C815F"/>
    </a:custClr>
    <a:custClr name="JT Gold Bright – doplňková barva (grafika a texty na pozadí Emerald)">
      <a:srgbClr val="C0B592"/>
    </a:custClr>
    <a:custClr name="JT Gold Pale – doplňková barva (podbarvení řádků v tabulkách, grafy)">
      <a:srgbClr val="E6E2D6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Ruby – doplňková barva (užívaná jen pro grafy)">
      <a:srgbClr val="A31C46"/>
    </a:custClr>
    <a:custClr name="JT Saphire – doplňková barva (užívaná jen pro grafy)">
      <a:srgbClr val="002D69"/>
    </a:custClr>
    <a:custClr name="JT Bronze – doplňková barva (užívaná jen pro grafy)">
      <a:srgbClr val="8C5A5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Prezentace1" id="{D9F9D803-0AB3-4FC5-9B7F-6663D8A5AAB9}" vid="{62545DD7-28FF-4FEE-AFDB-733909586107}"/>
    </a:ext>
  </a:extLst>
</a:theme>
</file>

<file path=ppt/theme/theme10.xml><?xml version="1.0" encoding="utf-8"?>
<a:theme xmlns:a="http://schemas.openxmlformats.org/drawingml/2006/main" name="Doplňující snímky inverzní">
  <a:themeElements>
    <a:clrScheme name="JT Banka">
      <a:dk1>
        <a:srgbClr val="323232"/>
      </a:dk1>
      <a:lt1>
        <a:sysClr val="window" lastClr="FFFFFF"/>
      </a:lt1>
      <a:dk2>
        <a:srgbClr val="005F55"/>
      </a:dk2>
      <a:lt2>
        <a:srgbClr val="919294"/>
      </a:lt2>
      <a:accent1>
        <a:srgbClr val="B8A875"/>
      </a:accent1>
      <a:accent2>
        <a:srgbClr val="005F55"/>
      </a:accent2>
      <a:accent3>
        <a:srgbClr val="8C815F"/>
      </a:accent3>
      <a:accent4>
        <a:srgbClr val="002624"/>
      </a:accent4>
      <a:accent5>
        <a:srgbClr val="C0B592"/>
      </a:accent5>
      <a:accent6>
        <a:srgbClr val="009182"/>
      </a:accent6>
      <a:hlink>
        <a:srgbClr val="B8A875"/>
      </a:hlink>
      <a:folHlink>
        <a:srgbClr val="B8A8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JT Emerald – základní barva (výhradně jako barva pozadí)">
      <a:srgbClr val="002624"/>
    </a:custClr>
    <a:custClr name="JT Emerald Medium – základní barva (nadpisy, grafy, rámečky a elementy na bílém i Emerald pozadí)">
      <a:srgbClr val="005F55"/>
    </a:custClr>
    <a:custClr name="JT Silver – základní barva (logo, claim, linky grafů na bílém pozadí)">
      <a:srgbClr val="919294"/>
    </a:custClr>
    <a:custClr name="JT Gold – základní barva (nadpisy, grafy, rámečky a elementy na bílém i Emerald pozadí)">
      <a:srgbClr val="B8A875"/>
    </a:custClr>
    <a:custClr name="JT Faded Black – základní barva (texty na bílém pozadí)">
      <a:srgbClr val="32323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Emerald Dark – doplňková barva">
      <a:srgbClr val="001919"/>
    </a:custClr>
    <a:custClr name="JT Emerald Bright – doplňková barva (grafika a texty na pozadí Emerald)">
      <a:srgbClr val="009182"/>
    </a:custClr>
    <a:custClr name="JT Emerald Pale – doplňková barva (podbarvení řádků v tabulkách, grafy)">
      <a:srgbClr val="D2E9E7"/>
    </a:custClr>
    <a:custClr name="JT Gold Dark – doplňková barva (malé texty na bílém pozadí)">
      <a:srgbClr val="8C815F"/>
    </a:custClr>
    <a:custClr name="JT Gold Bright – doplňková barva (grafika a texty na pozadí Emerald)">
      <a:srgbClr val="C0B592"/>
    </a:custClr>
    <a:custClr name="JT Gold Pale – doplňková barva (podbarvení řádků v tabulkách, grafy)">
      <a:srgbClr val="E6E2D6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Ruby – doplňková barva (užívaná jen pro grafy)">
      <a:srgbClr val="A31C46"/>
    </a:custClr>
    <a:custClr name="JT Saphire – doplňková barva (užívaná jen pro grafy)">
      <a:srgbClr val="002D69"/>
    </a:custClr>
    <a:custClr name="JT Bronze – doplňková barva (užívaná jen pro grafy)">
      <a:srgbClr val="8C5A5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Prezentace1" id="{D9F9D803-0AB3-4FC5-9B7F-6663D8A5AAB9}" vid="{EEC9F0B1-5A3E-4B1B-BEC7-CDA0ABC476F5}"/>
    </a:ext>
  </a:extLst>
</a:theme>
</file>

<file path=ppt/theme/theme11.xml><?xml version="1.0" encoding="utf-8"?>
<a:theme xmlns:a="http://schemas.openxmlformats.org/drawingml/2006/main" name="Závěrečný snímek">
  <a:themeElements>
    <a:clrScheme name="JT Banka">
      <a:dk1>
        <a:srgbClr val="323232"/>
      </a:dk1>
      <a:lt1>
        <a:sysClr val="window" lastClr="FFFFFF"/>
      </a:lt1>
      <a:dk2>
        <a:srgbClr val="005F55"/>
      </a:dk2>
      <a:lt2>
        <a:srgbClr val="919294"/>
      </a:lt2>
      <a:accent1>
        <a:srgbClr val="B8A875"/>
      </a:accent1>
      <a:accent2>
        <a:srgbClr val="005F55"/>
      </a:accent2>
      <a:accent3>
        <a:srgbClr val="8C815F"/>
      </a:accent3>
      <a:accent4>
        <a:srgbClr val="002624"/>
      </a:accent4>
      <a:accent5>
        <a:srgbClr val="C0B592"/>
      </a:accent5>
      <a:accent6>
        <a:srgbClr val="009182"/>
      </a:accent6>
      <a:hlink>
        <a:srgbClr val="B8A875"/>
      </a:hlink>
      <a:folHlink>
        <a:srgbClr val="B8A8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JT Emerald – základní barva (výhradně jako barva pozadí)">
      <a:srgbClr val="002624"/>
    </a:custClr>
    <a:custClr name="JT Emerald Medium – základní barva (nadpisy, grafy, rámečky a elementy na bílém i Emerald pozadí)">
      <a:srgbClr val="005F55"/>
    </a:custClr>
    <a:custClr name="JT Silver – základní barva (logo, claim, linky grafů na bílém pozadí)">
      <a:srgbClr val="919294"/>
    </a:custClr>
    <a:custClr name="JT Gold – základní barva (nadpisy, grafy, rámečky a elementy na bílém i Emerald pozadí)">
      <a:srgbClr val="B8A875"/>
    </a:custClr>
    <a:custClr name="JT Faded Black – základní barva (texty na bílém pozadí)">
      <a:srgbClr val="32323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Emerald Dark – doplňková barva">
      <a:srgbClr val="001919"/>
    </a:custClr>
    <a:custClr name="JT Emerald Bright – doplňková barva (grafika a texty na pozadí Emerald)">
      <a:srgbClr val="009182"/>
    </a:custClr>
    <a:custClr name="JT Emerald Pale – doplňková barva (podbarvení řádků v tabulkách, grafy)">
      <a:srgbClr val="D2E9E7"/>
    </a:custClr>
    <a:custClr name="JT Gold Dark – doplňková barva (malé texty na bílém pozadí)">
      <a:srgbClr val="8C815F"/>
    </a:custClr>
    <a:custClr name="JT Gold Bright – doplňková barva (grafika a texty na pozadí Emerald)">
      <a:srgbClr val="C0B592"/>
    </a:custClr>
    <a:custClr name="JT Gold Pale – doplňková barva (podbarvení řádků v tabulkách, grafy)">
      <a:srgbClr val="E6E2D6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Ruby – doplňková barva (užívaná jen pro grafy)">
      <a:srgbClr val="A31C46"/>
    </a:custClr>
    <a:custClr name="JT Saphire – doplňková barva (užívaná jen pro grafy)">
      <a:srgbClr val="002D69"/>
    </a:custClr>
    <a:custClr name="JT Bronze – doplňková barva (užívaná jen pro grafy)">
      <a:srgbClr val="8C5A5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Prezentace1" id="{D9F9D803-0AB3-4FC5-9B7F-6663D8A5AAB9}" vid="{B1258DAB-8ACF-4F1B-BA12-D85661FD3E65}"/>
    </a:ext>
  </a:extLst>
</a:theme>
</file>

<file path=ppt/theme/theme1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nímky s textovým obsahem">
  <a:themeElements>
    <a:clrScheme name="JT Banka">
      <a:dk1>
        <a:srgbClr val="323232"/>
      </a:dk1>
      <a:lt1>
        <a:sysClr val="window" lastClr="FFFFFF"/>
      </a:lt1>
      <a:dk2>
        <a:srgbClr val="005F55"/>
      </a:dk2>
      <a:lt2>
        <a:srgbClr val="919294"/>
      </a:lt2>
      <a:accent1>
        <a:srgbClr val="B8A875"/>
      </a:accent1>
      <a:accent2>
        <a:srgbClr val="005F55"/>
      </a:accent2>
      <a:accent3>
        <a:srgbClr val="8C815F"/>
      </a:accent3>
      <a:accent4>
        <a:srgbClr val="002624"/>
      </a:accent4>
      <a:accent5>
        <a:srgbClr val="C0B592"/>
      </a:accent5>
      <a:accent6>
        <a:srgbClr val="009182"/>
      </a:accent6>
      <a:hlink>
        <a:srgbClr val="B8A875"/>
      </a:hlink>
      <a:folHlink>
        <a:srgbClr val="B8A8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JT Emerald – základní barva (výhradně jako barva pozadí)">
      <a:srgbClr val="002624"/>
    </a:custClr>
    <a:custClr name="JT Emerald Medium – základní barva (nadpisy, grafy, rámečky a elementy na bílém i Emerald pozadí)">
      <a:srgbClr val="005F55"/>
    </a:custClr>
    <a:custClr name="JT Silver – základní barva (logo, claim, linky grafů na bílém pozadí)">
      <a:srgbClr val="919294"/>
    </a:custClr>
    <a:custClr name="JT Gold – základní barva (nadpisy, grafy, rámečky a elementy na bílém i Emerald pozadí)">
      <a:srgbClr val="B8A875"/>
    </a:custClr>
    <a:custClr name="JT Faded Black – základní barva (texty na bílém pozadí)">
      <a:srgbClr val="32323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Emerald Dark – doplňková barva">
      <a:srgbClr val="001919"/>
    </a:custClr>
    <a:custClr name="JT Emerald Bright – doplňková barva (grafika a texty na pozadí Emerald)">
      <a:srgbClr val="009182"/>
    </a:custClr>
    <a:custClr name="JT Emerald Pale – doplňková barva (podbarvení řádků v tabulkách, grafy)">
      <a:srgbClr val="D2E9E7"/>
    </a:custClr>
    <a:custClr name="JT Gold Dark – doplňková barva (malé texty na bílém pozadí)">
      <a:srgbClr val="8C815F"/>
    </a:custClr>
    <a:custClr name="JT Gold Bright – doplňková barva (grafika a texty na pozadí Emerald)">
      <a:srgbClr val="C0B592"/>
    </a:custClr>
    <a:custClr name="JT Gold Pale – doplňková barva (podbarvení řádků v tabulkách, grafy)">
      <a:srgbClr val="E6E2D6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Ruby – doplňková barva (užívaná jen pro grafy)">
      <a:srgbClr val="A31C46"/>
    </a:custClr>
    <a:custClr name="JT Saphire – doplňková barva (užívaná jen pro grafy)">
      <a:srgbClr val="002D69"/>
    </a:custClr>
    <a:custClr name="JT Bronze – doplňková barva (užívaná jen pro grafy)">
      <a:srgbClr val="8C5A5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Prezentace1" id="{D9F9D803-0AB3-4FC5-9B7F-6663D8A5AAB9}" vid="{991DE8BB-8092-43DA-8DF3-75513248948E}"/>
    </a:ext>
  </a:extLst>
</a:theme>
</file>

<file path=ppt/theme/theme3.xml><?xml version="1.0" encoding="utf-8"?>
<a:theme xmlns:a="http://schemas.openxmlformats.org/drawingml/2006/main" name="Předělové snímky">
  <a:themeElements>
    <a:clrScheme name="JT Banka">
      <a:dk1>
        <a:srgbClr val="323232"/>
      </a:dk1>
      <a:lt1>
        <a:sysClr val="window" lastClr="FFFFFF"/>
      </a:lt1>
      <a:dk2>
        <a:srgbClr val="005F55"/>
      </a:dk2>
      <a:lt2>
        <a:srgbClr val="919294"/>
      </a:lt2>
      <a:accent1>
        <a:srgbClr val="B8A875"/>
      </a:accent1>
      <a:accent2>
        <a:srgbClr val="005F55"/>
      </a:accent2>
      <a:accent3>
        <a:srgbClr val="8C815F"/>
      </a:accent3>
      <a:accent4>
        <a:srgbClr val="002624"/>
      </a:accent4>
      <a:accent5>
        <a:srgbClr val="C0B592"/>
      </a:accent5>
      <a:accent6>
        <a:srgbClr val="009182"/>
      </a:accent6>
      <a:hlink>
        <a:srgbClr val="B8A875"/>
      </a:hlink>
      <a:folHlink>
        <a:srgbClr val="B8A8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JT Emerald – základní barva (výhradně jako barva pozadí)">
      <a:srgbClr val="002624"/>
    </a:custClr>
    <a:custClr name="JT Emerald Medium – základní barva (nadpisy, grafy, rámečky a elementy na bílém i Emerald pozadí)">
      <a:srgbClr val="005F55"/>
    </a:custClr>
    <a:custClr name="JT Silver – základní barva (logo, claim, linky grafů na bílém pozadí)">
      <a:srgbClr val="919294"/>
    </a:custClr>
    <a:custClr name="JT Gold – základní barva (nadpisy, grafy, rámečky a elementy na bílém i Emerald pozadí)">
      <a:srgbClr val="B8A875"/>
    </a:custClr>
    <a:custClr name="JT Faded Black – základní barva (texty na bílém pozadí)">
      <a:srgbClr val="32323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Emerald Dark – doplňková barva">
      <a:srgbClr val="001919"/>
    </a:custClr>
    <a:custClr name="JT Emerald Bright – doplňková barva (grafika a texty na pozadí Emerald)">
      <a:srgbClr val="009182"/>
    </a:custClr>
    <a:custClr name="JT Emerald Pale – doplňková barva (podbarvení řádků v tabulkách, grafy)">
      <a:srgbClr val="D2E9E7"/>
    </a:custClr>
    <a:custClr name="JT Gold Dark – doplňková barva (malé texty na bílém pozadí)">
      <a:srgbClr val="8C815F"/>
    </a:custClr>
    <a:custClr name="JT Gold Bright – doplňková barva (grafika a texty na pozadí Emerald)">
      <a:srgbClr val="C0B592"/>
    </a:custClr>
    <a:custClr name="JT Gold Pale – doplňková barva (podbarvení řádků v tabulkách, grafy)">
      <a:srgbClr val="E6E2D6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Ruby – doplňková barva (užívaná jen pro grafy)">
      <a:srgbClr val="A31C46"/>
    </a:custClr>
    <a:custClr name="JT Saphire – doplňková barva (užívaná jen pro grafy)">
      <a:srgbClr val="002D69"/>
    </a:custClr>
    <a:custClr name="JT Bronze – doplňková barva (užívaná jen pro grafy)">
      <a:srgbClr val="8C5A5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Prezentace1" id="{D9F9D803-0AB3-4FC5-9B7F-6663D8A5AAB9}" vid="{BBB17F31-65BB-4676-A93B-B78CAC3A90FF}"/>
    </a:ext>
  </a:extLst>
</a:theme>
</file>

<file path=ppt/theme/theme4.xml><?xml version="1.0" encoding="utf-8"?>
<a:theme xmlns:a="http://schemas.openxmlformats.org/drawingml/2006/main" name="Snímky s obrázky">
  <a:themeElements>
    <a:clrScheme name="JT Banka">
      <a:dk1>
        <a:srgbClr val="323232"/>
      </a:dk1>
      <a:lt1>
        <a:sysClr val="window" lastClr="FFFFFF"/>
      </a:lt1>
      <a:dk2>
        <a:srgbClr val="005F55"/>
      </a:dk2>
      <a:lt2>
        <a:srgbClr val="919294"/>
      </a:lt2>
      <a:accent1>
        <a:srgbClr val="B8A875"/>
      </a:accent1>
      <a:accent2>
        <a:srgbClr val="005F55"/>
      </a:accent2>
      <a:accent3>
        <a:srgbClr val="8C815F"/>
      </a:accent3>
      <a:accent4>
        <a:srgbClr val="002624"/>
      </a:accent4>
      <a:accent5>
        <a:srgbClr val="C0B592"/>
      </a:accent5>
      <a:accent6>
        <a:srgbClr val="009182"/>
      </a:accent6>
      <a:hlink>
        <a:srgbClr val="B8A875"/>
      </a:hlink>
      <a:folHlink>
        <a:srgbClr val="B8A8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JT Emerald – základní barva (výhradně jako barva pozadí)">
      <a:srgbClr val="002624"/>
    </a:custClr>
    <a:custClr name="JT Emerald Medium – základní barva (nadpisy, grafy, rámečky a elementy na bílém i Emerald pozadí)">
      <a:srgbClr val="005F55"/>
    </a:custClr>
    <a:custClr name="JT Silver – základní barva (logo, claim, linky grafů na bílém pozadí)">
      <a:srgbClr val="919294"/>
    </a:custClr>
    <a:custClr name="JT Gold – základní barva (nadpisy, grafy, rámečky a elementy na bílém i Emerald pozadí)">
      <a:srgbClr val="B8A875"/>
    </a:custClr>
    <a:custClr name="JT Faded Black – základní barva (texty na bílém pozadí)">
      <a:srgbClr val="32323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Emerald Dark – doplňková barva">
      <a:srgbClr val="001919"/>
    </a:custClr>
    <a:custClr name="JT Emerald Bright – doplňková barva (grafika a texty na pozadí Emerald)">
      <a:srgbClr val="009182"/>
    </a:custClr>
    <a:custClr name="JT Emerald Pale – doplňková barva (podbarvení řádků v tabulkách, grafy)">
      <a:srgbClr val="D2E9E7"/>
    </a:custClr>
    <a:custClr name="JT Gold Dark – doplňková barva (malé texty na bílém pozadí)">
      <a:srgbClr val="8C815F"/>
    </a:custClr>
    <a:custClr name="JT Gold Bright – doplňková barva (grafika a texty na pozadí Emerald)">
      <a:srgbClr val="C0B592"/>
    </a:custClr>
    <a:custClr name="JT Gold Pale – doplňková barva (podbarvení řádků v tabulkách, grafy)">
      <a:srgbClr val="E6E2D6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Ruby – doplňková barva (užívaná jen pro grafy)">
      <a:srgbClr val="A31C46"/>
    </a:custClr>
    <a:custClr name="JT Saphire – doplňková barva (užívaná jen pro grafy)">
      <a:srgbClr val="002D69"/>
    </a:custClr>
    <a:custClr name="JT Bronze – doplňková barva (užívaná jen pro grafy)">
      <a:srgbClr val="8C5A5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Prezentace1" id="{D9F9D803-0AB3-4FC5-9B7F-6663D8A5AAB9}" vid="{3C039FF6-085E-4EE6-A776-CACFC3F6248B}"/>
    </a:ext>
  </a:extLst>
</a:theme>
</file>

<file path=ppt/theme/theme5.xml><?xml version="1.0" encoding="utf-8"?>
<a:theme xmlns:a="http://schemas.openxmlformats.org/drawingml/2006/main" name="Snímky s tabulkami a grafy (základní barvy)">
  <a:themeElements>
    <a:clrScheme name="JT Banka">
      <a:dk1>
        <a:srgbClr val="323232"/>
      </a:dk1>
      <a:lt1>
        <a:sysClr val="window" lastClr="FFFFFF"/>
      </a:lt1>
      <a:dk2>
        <a:srgbClr val="005F55"/>
      </a:dk2>
      <a:lt2>
        <a:srgbClr val="919294"/>
      </a:lt2>
      <a:accent1>
        <a:srgbClr val="B8A875"/>
      </a:accent1>
      <a:accent2>
        <a:srgbClr val="005F55"/>
      </a:accent2>
      <a:accent3>
        <a:srgbClr val="8C815F"/>
      </a:accent3>
      <a:accent4>
        <a:srgbClr val="002624"/>
      </a:accent4>
      <a:accent5>
        <a:srgbClr val="C0B592"/>
      </a:accent5>
      <a:accent6>
        <a:srgbClr val="009182"/>
      </a:accent6>
      <a:hlink>
        <a:srgbClr val="B8A875"/>
      </a:hlink>
      <a:folHlink>
        <a:srgbClr val="B8A8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JT Emerald – základní barva (výhradně jako barva pozadí)">
      <a:srgbClr val="002624"/>
    </a:custClr>
    <a:custClr name="JT Emerald Medium – základní barva (nadpisy, grafy, rámečky a elementy na bílém i Emerald pozadí)">
      <a:srgbClr val="005F55"/>
    </a:custClr>
    <a:custClr name="JT Silver – základní barva (logo, claim, linky grafů na bílém pozadí)">
      <a:srgbClr val="919294"/>
    </a:custClr>
    <a:custClr name="JT Gold – základní barva (nadpisy, grafy, rámečky a elementy na bílém i Emerald pozadí)">
      <a:srgbClr val="B8A875"/>
    </a:custClr>
    <a:custClr name="JT Faded Black – základní barva (texty na bílém pozadí)">
      <a:srgbClr val="32323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Emerald Dark – doplňková barva">
      <a:srgbClr val="001919"/>
    </a:custClr>
    <a:custClr name="JT Emerald Bright – doplňková barva (grafika a texty na pozadí Emerald)">
      <a:srgbClr val="009182"/>
    </a:custClr>
    <a:custClr name="JT Emerald Pale – doplňková barva (podbarvení řádků v tabulkách, grafy)">
      <a:srgbClr val="D2E9E7"/>
    </a:custClr>
    <a:custClr name="JT Gold Dark – doplňková barva (malé texty na bílém pozadí)">
      <a:srgbClr val="8C815F"/>
    </a:custClr>
    <a:custClr name="JT Gold Bright – doplňková barva (grafika a texty na pozadí Emerald)">
      <a:srgbClr val="C0B592"/>
    </a:custClr>
    <a:custClr name="JT Gold Pale – doplňková barva (podbarvení řádků v tabulkách, grafy)">
      <a:srgbClr val="E6E2D6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Ruby – doplňková barva (užívaná jen pro grafy)">
      <a:srgbClr val="A31C46"/>
    </a:custClr>
    <a:custClr name="JT Saphire – doplňková barva (užívaná jen pro grafy)">
      <a:srgbClr val="002D69"/>
    </a:custClr>
    <a:custClr name="JT Bronze – doplňková barva (užívaná jen pro grafy)">
      <a:srgbClr val="8C5A5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Prezentace1" id="{D9F9D803-0AB3-4FC5-9B7F-6663D8A5AAB9}" vid="{6CBBBE21-2F5C-4E1E-B487-76D4E55CB4C2}"/>
    </a:ext>
  </a:extLst>
</a:theme>
</file>

<file path=ppt/theme/theme6.xml><?xml version="1.0" encoding="utf-8"?>
<a:theme xmlns:a="http://schemas.openxmlformats.org/drawingml/2006/main" name="Snímky s tabulkami a grafy (kontrastní barvy v grafech)">
  <a:themeElements>
    <a:clrScheme name="JT Banka (vysoký kontrast)">
      <a:dk1>
        <a:srgbClr val="323232"/>
      </a:dk1>
      <a:lt1>
        <a:sysClr val="window" lastClr="FFFFFF"/>
      </a:lt1>
      <a:dk2>
        <a:srgbClr val="005F55"/>
      </a:dk2>
      <a:lt2>
        <a:srgbClr val="919294"/>
      </a:lt2>
      <a:accent1>
        <a:srgbClr val="B8A875"/>
      </a:accent1>
      <a:accent2>
        <a:srgbClr val="005F55"/>
      </a:accent2>
      <a:accent3>
        <a:srgbClr val="919294"/>
      </a:accent3>
      <a:accent4>
        <a:srgbClr val="A31C46"/>
      </a:accent4>
      <a:accent5>
        <a:srgbClr val="002D69"/>
      </a:accent5>
      <a:accent6>
        <a:srgbClr val="8C5A50"/>
      </a:accent6>
      <a:hlink>
        <a:srgbClr val="B8A875"/>
      </a:hlink>
      <a:folHlink>
        <a:srgbClr val="B8A8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JT Emerald – základní barva (výhradně jako barva pozadí)">
      <a:srgbClr val="002624"/>
    </a:custClr>
    <a:custClr name="JT Emerald Medium – základní barva (nadpisy, grafy, rámečky a elementy na bílém i Emerald pozadí)">
      <a:srgbClr val="005F55"/>
    </a:custClr>
    <a:custClr name="JT Silver – základní barva (logo, claim, linky grafů na bílém pozadí)">
      <a:srgbClr val="919294"/>
    </a:custClr>
    <a:custClr name="JT Gold – základní barva (nadpisy, grafy, rámečky a elementy na bílém i Emerald pozadí)">
      <a:srgbClr val="B8A875"/>
    </a:custClr>
    <a:custClr name="JT Faded Black – základní barva (texty na bílém pozadí)">
      <a:srgbClr val="32323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Emerald Dark – doplňková barva">
      <a:srgbClr val="001919"/>
    </a:custClr>
    <a:custClr name="JT Emerald Bright – doplňková barva (grafika a texty na pozadí Emerald)">
      <a:srgbClr val="009182"/>
    </a:custClr>
    <a:custClr name="JT Emerald Pale – doplňková barva (podbarvení řádků v tabulkách, grafy)">
      <a:srgbClr val="D2E9E7"/>
    </a:custClr>
    <a:custClr name="JT Gold Dark – doplňková barva (malé texty na bílém pozadí)">
      <a:srgbClr val="8C815F"/>
    </a:custClr>
    <a:custClr name="JT Gold Bright – doplňková barva (grafika a texty na pozadí Emerald)">
      <a:srgbClr val="C0B592"/>
    </a:custClr>
    <a:custClr name="JT Gold Pale – doplňková barva (podbarvení řádků v tabulkách, grafy)">
      <a:srgbClr val="E6E2D6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Ruby – doplňková barva (užívaná jen pro grafy)">
      <a:srgbClr val="A31C46"/>
    </a:custClr>
    <a:custClr name="JT Saphire – doplňková barva (užívaná jen pro grafy)">
      <a:srgbClr val="002D69"/>
    </a:custClr>
    <a:custClr name="JT Bronze – doplňková barva (užívaná jen pro grafy)">
      <a:srgbClr val="8C5A5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Prezentace1" id="{D9F9D803-0AB3-4FC5-9B7F-6663D8A5AAB9}" vid="{A2BB81DC-441F-44B0-B441-F67AF62ADD2D}"/>
    </a:ext>
  </a:extLst>
</a:theme>
</file>

<file path=ppt/theme/theme7.xml><?xml version="1.0" encoding="utf-8"?>
<a:theme xmlns:a="http://schemas.openxmlformats.org/drawingml/2006/main" name="Inverzní snímky">
  <a:themeElements>
    <a:clrScheme name="JT Banka">
      <a:dk1>
        <a:srgbClr val="323232"/>
      </a:dk1>
      <a:lt1>
        <a:sysClr val="window" lastClr="FFFFFF"/>
      </a:lt1>
      <a:dk2>
        <a:srgbClr val="005F55"/>
      </a:dk2>
      <a:lt2>
        <a:srgbClr val="919294"/>
      </a:lt2>
      <a:accent1>
        <a:srgbClr val="B8A875"/>
      </a:accent1>
      <a:accent2>
        <a:srgbClr val="005F55"/>
      </a:accent2>
      <a:accent3>
        <a:srgbClr val="8C815F"/>
      </a:accent3>
      <a:accent4>
        <a:srgbClr val="002624"/>
      </a:accent4>
      <a:accent5>
        <a:srgbClr val="C0B592"/>
      </a:accent5>
      <a:accent6>
        <a:srgbClr val="009182"/>
      </a:accent6>
      <a:hlink>
        <a:srgbClr val="B8A875"/>
      </a:hlink>
      <a:folHlink>
        <a:srgbClr val="B8A8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JT Emerald – základní barva (výhradně jako barva pozadí)">
      <a:srgbClr val="002624"/>
    </a:custClr>
    <a:custClr name="JT Emerald Medium – základní barva (nadpisy, grafy, rámečky a elementy na bílém i Emerald pozadí)">
      <a:srgbClr val="005F55"/>
    </a:custClr>
    <a:custClr name="JT Silver – základní barva (logo, claim, linky grafů na bílém pozadí)">
      <a:srgbClr val="919294"/>
    </a:custClr>
    <a:custClr name="JT Gold – základní barva (nadpisy, grafy, rámečky a elementy na bílém i Emerald pozadí)">
      <a:srgbClr val="B8A875"/>
    </a:custClr>
    <a:custClr name="JT Faded Black – základní barva (texty na bílém pozadí)">
      <a:srgbClr val="32323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Emerald Dark – doplňková barva">
      <a:srgbClr val="001919"/>
    </a:custClr>
    <a:custClr name="JT Emerald Bright – doplňková barva (grafika a texty na pozadí Emerald)">
      <a:srgbClr val="009182"/>
    </a:custClr>
    <a:custClr name="JT Emerald Pale – doplňková barva (podbarvení řádků v tabulkách, grafy)">
      <a:srgbClr val="D2E9E7"/>
    </a:custClr>
    <a:custClr name="JT Gold Dark – doplňková barva (malé texty na bílém pozadí)">
      <a:srgbClr val="8C815F"/>
    </a:custClr>
    <a:custClr name="JT Gold Bright – doplňková barva (grafika a texty na pozadí Emerald)">
      <a:srgbClr val="C0B592"/>
    </a:custClr>
    <a:custClr name="JT Gold Pale – doplňková barva (podbarvení řádků v tabulkách, grafy)">
      <a:srgbClr val="E6E2D6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Ruby – doplňková barva (užívaná jen pro grafy)">
      <a:srgbClr val="A31C46"/>
    </a:custClr>
    <a:custClr name="JT Saphire – doplňková barva (užívaná jen pro grafy)">
      <a:srgbClr val="002D69"/>
    </a:custClr>
    <a:custClr name="JT Bronze – doplňková barva (užívaná jen pro grafy)">
      <a:srgbClr val="8C5A5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Prezentace1" id="{D9F9D803-0AB3-4FC5-9B7F-6663D8A5AAB9}" vid="{D1BE8DA4-3C69-4A45-AA7C-1E07D9EB58AE}"/>
    </a:ext>
  </a:extLst>
</a:theme>
</file>

<file path=ppt/theme/theme8.xml><?xml version="1.0" encoding="utf-8"?>
<a:theme xmlns:a="http://schemas.openxmlformats.org/drawingml/2006/main" name="Prázdný snímek s mřížkou layoutu/vodítky">
  <a:themeElements>
    <a:clrScheme name="JT Banka">
      <a:dk1>
        <a:srgbClr val="323232"/>
      </a:dk1>
      <a:lt1>
        <a:sysClr val="window" lastClr="FFFFFF"/>
      </a:lt1>
      <a:dk2>
        <a:srgbClr val="005F55"/>
      </a:dk2>
      <a:lt2>
        <a:srgbClr val="919294"/>
      </a:lt2>
      <a:accent1>
        <a:srgbClr val="B8A875"/>
      </a:accent1>
      <a:accent2>
        <a:srgbClr val="005F55"/>
      </a:accent2>
      <a:accent3>
        <a:srgbClr val="8C815F"/>
      </a:accent3>
      <a:accent4>
        <a:srgbClr val="002624"/>
      </a:accent4>
      <a:accent5>
        <a:srgbClr val="C0B592"/>
      </a:accent5>
      <a:accent6>
        <a:srgbClr val="009182"/>
      </a:accent6>
      <a:hlink>
        <a:srgbClr val="B8A875"/>
      </a:hlink>
      <a:folHlink>
        <a:srgbClr val="B8A8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JT Emerald – základní barva (výhradně jako barva pozadí)">
      <a:srgbClr val="002624"/>
    </a:custClr>
    <a:custClr name="JT Emerald Medium – základní barva (nadpisy, grafy, rámečky a elementy na bílém i Emerald pozadí)">
      <a:srgbClr val="005F55"/>
    </a:custClr>
    <a:custClr name="JT Silver – základní barva (logo, claim, linky grafů na bílém pozadí)">
      <a:srgbClr val="919294"/>
    </a:custClr>
    <a:custClr name="JT Gold – základní barva (nadpisy, grafy, rámečky a elementy na bílém i Emerald pozadí)">
      <a:srgbClr val="B8A875"/>
    </a:custClr>
    <a:custClr name="JT Faded Black – základní barva (texty na bílém pozadí)">
      <a:srgbClr val="32323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Emerald Dark – doplňková barva">
      <a:srgbClr val="001919"/>
    </a:custClr>
    <a:custClr name="JT Emerald Bright – doplňková barva (grafika a texty na pozadí Emerald)">
      <a:srgbClr val="009182"/>
    </a:custClr>
    <a:custClr name="JT Emerald Pale – doplňková barva (podbarvení řádků v tabulkách, grafy)">
      <a:srgbClr val="D2E9E7"/>
    </a:custClr>
    <a:custClr name="JT Gold Dark – doplňková barva (malé texty na bílém pozadí)">
      <a:srgbClr val="8C815F"/>
    </a:custClr>
    <a:custClr name="JT Gold Bright – doplňková barva (grafika a texty na pozadí Emerald)">
      <a:srgbClr val="C0B592"/>
    </a:custClr>
    <a:custClr name="JT Gold Pale – doplňková barva (podbarvení řádků v tabulkách, grafy)">
      <a:srgbClr val="E6E2D6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Ruby – doplňková barva (užívaná jen pro grafy)">
      <a:srgbClr val="A31C46"/>
    </a:custClr>
    <a:custClr name="JT Saphire – doplňková barva (užívaná jen pro grafy)">
      <a:srgbClr val="002D69"/>
    </a:custClr>
    <a:custClr name="JT Bronze – doplňková barva (užívaná jen pro grafy)">
      <a:srgbClr val="8C5A5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Prezentace1" id="{D9F9D803-0AB3-4FC5-9B7F-6663D8A5AAB9}" vid="{522821E3-1804-41B8-A7D2-C4A07AE00803}"/>
    </a:ext>
  </a:extLst>
</a:theme>
</file>

<file path=ppt/theme/theme9.xml><?xml version="1.0" encoding="utf-8"?>
<a:theme xmlns:a="http://schemas.openxmlformats.org/drawingml/2006/main" name="Doplňující snímky">
  <a:themeElements>
    <a:clrScheme name="JT Banka">
      <a:dk1>
        <a:srgbClr val="323232"/>
      </a:dk1>
      <a:lt1>
        <a:sysClr val="window" lastClr="FFFFFF"/>
      </a:lt1>
      <a:dk2>
        <a:srgbClr val="005F55"/>
      </a:dk2>
      <a:lt2>
        <a:srgbClr val="919294"/>
      </a:lt2>
      <a:accent1>
        <a:srgbClr val="B8A875"/>
      </a:accent1>
      <a:accent2>
        <a:srgbClr val="005F55"/>
      </a:accent2>
      <a:accent3>
        <a:srgbClr val="8C815F"/>
      </a:accent3>
      <a:accent4>
        <a:srgbClr val="002624"/>
      </a:accent4>
      <a:accent5>
        <a:srgbClr val="C0B592"/>
      </a:accent5>
      <a:accent6>
        <a:srgbClr val="009182"/>
      </a:accent6>
      <a:hlink>
        <a:srgbClr val="B8A875"/>
      </a:hlink>
      <a:folHlink>
        <a:srgbClr val="B8A8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JT Emerald – základní barva (výhradně jako barva pozadí)">
      <a:srgbClr val="002624"/>
    </a:custClr>
    <a:custClr name="JT Emerald Medium – základní barva (nadpisy, grafy, rámečky a elementy na bílém i Emerald pozadí)">
      <a:srgbClr val="005F55"/>
    </a:custClr>
    <a:custClr name="JT Silver – základní barva (logo, claim, linky grafů na bílém pozadí)">
      <a:srgbClr val="919294"/>
    </a:custClr>
    <a:custClr name="JT Gold – základní barva (nadpisy, grafy, rámečky a elementy na bílém i Emerald pozadí)">
      <a:srgbClr val="B8A875"/>
    </a:custClr>
    <a:custClr name="JT Faded Black – základní barva (texty na bílém pozadí)">
      <a:srgbClr val="32323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Emerald Dark – doplňková barva">
      <a:srgbClr val="001919"/>
    </a:custClr>
    <a:custClr name="JT Emerald Bright – doplňková barva (grafika a texty na pozadí Emerald)">
      <a:srgbClr val="009182"/>
    </a:custClr>
    <a:custClr name="JT Emerald Pale – doplňková barva (podbarvení řádků v tabulkách, grafy)">
      <a:srgbClr val="D2E9E7"/>
    </a:custClr>
    <a:custClr name="JT Gold Dark – doplňková barva (malé texty na bílém pozadí)">
      <a:srgbClr val="8C815F"/>
    </a:custClr>
    <a:custClr name="JT Gold Bright – doplňková barva (grafika a texty na pozadí Emerald)">
      <a:srgbClr val="C0B592"/>
    </a:custClr>
    <a:custClr name="JT Gold Pale – doplňková barva (podbarvení řádků v tabulkách, grafy)">
      <a:srgbClr val="E6E2D6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JT Ruby – doplňková barva (užívaná jen pro grafy)">
      <a:srgbClr val="A31C46"/>
    </a:custClr>
    <a:custClr name="JT Saphire – doplňková barva (užívaná jen pro grafy)">
      <a:srgbClr val="002D69"/>
    </a:custClr>
    <a:custClr name="JT Bronze – doplňková barva (užívaná jen pro grafy)">
      <a:srgbClr val="8C5A5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Prezentace1" id="{D9F9D803-0AB3-4FC5-9B7F-6663D8A5AAB9}" vid="{CE8C086C-4D7B-41EF-B64A-E3D93AC411A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Šablona_JTBanka_16_9_čistá s ikonami (1)</Template>
  <TotalTime>17070</TotalTime>
  <Words>281</Words>
  <Application>Microsoft Office PowerPoint</Application>
  <PresentationFormat>Vlastní</PresentationFormat>
  <Paragraphs>56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11</vt:i4>
      </vt:variant>
      <vt:variant>
        <vt:lpstr>Nadpisy snímků</vt:lpstr>
      </vt:variant>
      <vt:variant>
        <vt:i4>14</vt:i4>
      </vt:variant>
    </vt:vector>
  </HeadingPairs>
  <TitlesOfParts>
    <vt:vector size="29" baseType="lpstr">
      <vt:lpstr>Arial</vt:lpstr>
      <vt:lpstr>Calibri</vt:lpstr>
      <vt:lpstr>Trebuchet MS</vt:lpstr>
      <vt:lpstr>Wingdings 2</vt:lpstr>
      <vt:lpstr>Úvodní snímky</vt:lpstr>
      <vt:lpstr>Snímky s textovým obsahem</vt:lpstr>
      <vt:lpstr>Předělové snímky</vt:lpstr>
      <vt:lpstr>Snímky s obrázky</vt:lpstr>
      <vt:lpstr>Snímky s tabulkami a grafy (základní barvy)</vt:lpstr>
      <vt:lpstr>Snímky s tabulkami a grafy (kontrastní barvy v grafech)</vt:lpstr>
      <vt:lpstr>Inverzní snímky</vt:lpstr>
      <vt:lpstr>Prázdný snímek s mřížkou layoutu/vodítky</vt:lpstr>
      <vt:lpstr>Doplňující snímky</vt:lpstr>
      <vt:lpstr>Doplňující snímky inverzní</vt:lpstr>
      <vt:lpstr>Závěrečný snímek</vt:lpstr>
      <vt:lpstr>Využívané finanční produkty</vt:lpstr>
      <vt:lpstr>Inflace a hodnota vkladu v čase</vt:lpstr>
      <vt:lpstr>Dopad inflace</vt:lpstr>
      <vt:lpstr>Cíl mých investic</vt:lpstr>
      <vt:lpstr>Vývoj portfolia v čase</vt:lpstr>
      <vt:lpstr>Výše měsíční investice na získání 3 milionů korun za 20 let</vt:lpstr>
      <vt:lpstr>Podíl vlastních prostředků pro získání 3 milionů korun za 20 let</vt:lpstr>
      <vt:lpstr>Využívané investice</vt:lpstr>
      <vt:lpstr>Stávající a plánované investice</vt:lpstr>
      <vt:lpstr>Akciový index S&amp;P 500</vt:lpstr>
      <vt:lpstr>S&amp;P 500 versus J&amp;T Opportunity</vt:lpstr>
      <vt:lpstr>Bariéry většího zájmu o investice</vt:lpstr>
      <vt:lpstr>Alokace portfolia</vt:lpstr>
      <vt:lpstr>Alokace portfolia</vt:lpstr>
    </vt:vector>
  </TitlesOfParts>
  <Company>J &amp; T Banka,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Výhled pro akcie 2021</dc:title>
  <dc:creator>klein</dc:creator>
  <cp:lastModifiedBy>Veselá Monika</cp:lastModifiedBy>
  <cp:revision>408</cp:revision>
  <cp:lastPrinted>2023-03-14T09:13:22Z</cp:lastPrinted>
  <dcterms:created xsi:type="dcterms:W3CDTF">2021-03-09T07:21:39Z</dcterms:created>
  <dcterms:modified xsi:type="dcterms:W3CDTF">2023-06-20T14:08:15Z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f4bb52-bd44-4e71-98c6-b1e43e6be5b6_Enabled">
    <vt:lpwstr>true</vt:lpwstr>
  </property>
  <property fmtid="{D5CDD505-2E9C-101B-9397-08002B2CF9AE}" pid="3" name="MSIP_Label_63f4bb52-bd44-4e71-98c6-b1e43e6be5b6_SetDate">
    <vt:lpwstr>2021-07-20T19:09:33Z</vt:lpwstr>
  </property>
  <property fmtid="{D5CDD505-2E9C-101B-9397-08002B2CF9AE}" pid="4" name="MSIP_Label_63f4bb52-bd44-4e71-98c6-b1e43e6be5b6_Method">
    <vt:lpwstr>Standard</vt:lpwstr>
  </property>
  <property fmtid="{D5CDD505-2E9C-101B-9397-08002B2CF9AE}" pid="5" name="MSIP_Label_63f4bb52-bd44-4e71-98c6-b1e43e6be5b6_Name">
    <vt:lpwstr>Chráněné</vt:lpwstr>
  </property>
  <property fmtid="{D5CDD505-2E9C-101B-9397-08002B2CF9AE}" pid="6" name="MSIP_Label_63f4bb52-bd44-4e71-98c6-b1e43e6be5b6_SiteId">
    <vt:lpwstr>9cca307d-eed7-47e0-a567-a3b37ba0308b</vt:lpwstr>
  </property>
  <property fmtid="{D5CDD505-2E9C-101B-9397-08002B2CF9AE}" pid="7" name="MSIP_Label_63f4bb52-bd44-4e71-98c6-b1e43e6be5b6_ActionId">
    <vt:lpwstr>d18c482b-6eea-48d1-a656-1358107d73af</vt:lpwstr>
  </property>
  <property fmtid="{D5CDD505-2E9C-101B-9397-08002B2CF9AE}" pid="8" name="MSIP_Label_63f4bb52-bd44-4e71-98c6-b1e43e6be5b6_ContentBits">
    <vt:lpwstr>0</vt:lpwstr>
  </property>
</Properties>
</file>